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3" r:id="rId3"/>
    <p:sldId id="265" r:id="rId4"/>
    <p:sldId id="257" r:id="rId5"/>
    <p:sldId id="262" r:id="rId6"/>
    <p:sldId id="258" r:id="rId7"/>
    <p:sldId id="267" r:id="rId8"/>
    <p:sldId id="259" r:id="rId9"/>
    <p:sldId id="268" r:id="rId10"/>
    <p:sldId id="264" r:id="rId11"/>
    <p:sldId id="269" r:id="rId12"/>
    <p:sldId id="271" r:id="rId13"/>
    <p:sldId id="266" r:id="rId14"/>
    <p:sldId id="270" r:id="rId15"/>
    <p:sldId id="272"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273F"/>
    <a:srgbClr val="FFC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tola, Lusanda (Ms) (Summerstrand Campus South)" userId="f11fbf7b-52f2-47b7-8d79-f7ed7e29f452" providerId="ADAL" clId="{6D1B70CB-CD6E-4ECC-B8BD-74EA569A4276}"/>
    <pc:docChg chg="undo custSel addSld delSld modSld sldOrd">
      <pc:chgData name="Latola, Lusanda (Ms) (Summerstrand Campus South)" userId="f11fbf7b-52f2-47b7-8d79-f7ed7e29f452" providerId="ADAL" clId="{6D1B70CB-CD6E-4ECC-B8BD-74EA569A4276}" dt="2026-07-28T07:05:39.996" v="1634" actId="27636"/>
      <pc:docMkLst>
        <pc:docMk/>
      </pc:docMkLst>
      <pc:sldChg chg="modSp mod">
        <pc:chgData name="Latola, Lusanda (Ms) (Summerstrand Campus South)" userId="f11fbf7b-52f2-47b7-8d79-f7ed7e29f452" providerId="ADAL" clId="{6D1B70CB-CD6E-4ECC-B8BD-74EA569A4276}" dt="2026-07-28T06:45:37.059" v="1549" actId="20577"/>
        <pc:sldMkLst>
          <pc:docMk/>
          <pc:sldMk cId="353908247" sldId="259"/>
        </pc:sldMkLst>
        <pc:spChg chg="mod">
          <ac:chgData name="Latola, Lusanda (Ms) (Summerstrand Campus South)" userId="f11fbf7b-52f2-47b7-8d79-f7ed7e29f452" providerId="ADAL" clId="{6D1B70CB-CD6E-4ECC-B8BD-74EA569A4276}" dt="2026-07-28T06:45:37.059" v="1549" actId="20577"/>
          <ac:spMkLst>
            <pc:docMk/>
            <pc:sldMk cId="353908247" sldId="259"/>
            <ac:spMk id="3" creationId="{C2302A38-4228-05BA-FFF4-48BCAE07D17D}"/>
          </ac:spMkLst>
        </pc:spChg>
      </pc:sldChg>
      <pc:sldChg chg="ord">
        <pc:chgData name="Latola, Lusanda (Ms) (Summerstrand Campus South)" userId="f11fbf7b-52f2-47b7-8d79-f7ed7e29f452" providerId="ADAL" clId="{6D1B70CB-CD6E-4ECC-B8BD-74EA569A4276}" dt="2026-07-28T06:37:59.426" v="1472"/>
        <pc:sldMkLst>
          <pc:docMk/>
          <pc:sldMk cId="2558523008" sldId="262"/>
        </pc:sldMkLst>
      </pc:sldChg>
      <pc:sldChg chg="modSp mod">
        <pc:chgData name="Latola, Lusanda (Ms) (Summerstrand Campus South)" userId="f11fbf7b-52f2-47b7-8d79-f7ed7e29f452" providerId="ADAL" clId="{6D1B70CB-CD6E-4ECC-B8BD-74EA569A4276}" dt="2026-07-28T06:14:41.488" v="1470" actId="313"/>
        <pc:sldMkLst>
          <pc:docMk/>
          <pc:sldMk cId="1359320969" sldId="263"/>
        </pc:sldMkLst>
        <pc:spChg chg="mod">
          <ac:chgData name="Latola, Lusanda (Ms) (Summerstrand Campus South)" userId="f11fbf7b-52f2-47b7-8d79-f7ed7e29f452" providerId="ADAL" clId="{6D1B70CB-CD6E-4ECC-B8BD-74EA569A4276}" dt="2026-07-28T06:14:41.488" v="1470" actId="313"/>
          <ac:spMkLst>
            <pc:docMk/>
            <pc:sldMk cId="1359320969" sldId="263"/>
            <ac:spMk id="3" creationId="{8CCE8118-DE26-7E35-6DCE-C8D4007AADA5}"/>
          </ac:spMkLst>
        </pc:spChg>
      </pc:sldChg>
      <pc:sldChg chg="modSp mod">
        <pc:chgData name="Latola, Lusanda (Ms) (Summerstrand Campus South)" userId="f11fbf7b-52f2-47b7-8d79-f7ed7e29f452" providerId="ADAL" clId="{6D1B70CB-CD6E-4ECC-B8BD-74EA569A4276}" dt="2026-07-28T07:05:39.996" v="1634" actId="27636"/>
        <pc:sldMkLst>
          <pc:docMk/>
          <pc:sldMk cId="3128677766" sldId="266"/>
        </pc:sldMkLst>
        <pc:spChg chg="mod">
          <ac:chgData name="Latola, Lusanda (Ms) (Summerstrand Campus South)" userId="f11fbf7b-52f2-47b7-8d79-f7ed7e29f452" providerId="ADAL" clId="{6D1B70CB-CD6E-4ECC-B8BD-74EA569A4276}" dt="2026-07-28T07:05:39.996" v="1634" actId="27636"/>
          <ac:spMkLst>
            <pc:docMk/>
            <pc:sldMk cId="3128677766" sldId="266"/>
            <ac:spMk id="3" creationId="{2697F53A-880B-2A48-3EEE-29ACB5A18246}"/>
          </ac:spMkLst>
        </pc:spChg>
      </pc:sldChg>
      <pc:sldChg chg="modSp mod">
        <pc:chgData name="Latola, Lusanda (Ms) (Summerstrand Campus South)" userId="f11fbf7b-52f2-47b7-8d79-f7ed7e29f452" providerId="ADAL" clId="{6D1B70CB-CD6E-4ECC-B8BD-74EA569A4276}" dt="2026-07-27T20:58:43.574" v="1235" actId="20577"/>
        <pc:sldMkLst>
          <pc:docMk/>
          <pc:sldMk cId="3308374257" sldId="267"/>
        </pc:sldMkLst>
        <pc:spChg chg="mod">
          <ac:chgData name="Latola, Lusanda (Ms) (Summerstrand Campus South)" userId="f11fbf7b-52f2-47b7-8d79-f7ed7e29f452" providerId="ADAL" clId="{6D1B70CB-CD6E-4ECC-B8BD-74EA569A4276}" dt="2026-07-27T20:58:43.574" v="1235" actId="20577"/>
          <ac:spMkLst>
            <pc:docMk/>
            <pc:sldMk cId="3308374257" sldId="267"/>
            <ac:spMk id="2" creationId="{4D8043E6-C977-5400-A893-4DCD518F9C42}"/>
          </ac:spMkLst>
        </pc:spChg>
        <pc:spChg chg="mod">
          <ac:chgData name="Latola, Lusanda (Ms) (Summerstrand Campus South)" userId="f11fbf7b-52f2-47b7-8d79-f7ed7e29f452" providerId="ADAL" clId="{6D1B70CB-CD6E-4ECC-B8BD-74EA569A4276}" dt="2026-07-27T20:56:22.597" v="1210" actId="20577"/>
          <ac:spMkLst>
            <pc:docMk/>
            <pc:sldMk cId="3308374257" sldId="267"/>
            <ac:spMk id="3" creationId="{B5205C0B-5C90-27EF-BC84-D619F76A010B}"/>
          </ac:spMkLst>
        </pc:spChg>
      </pc:sldChg>
      <pc:sldChg chg="modSp mod">
        <pc:chgData name="Latola, Lusanda (Ms) (Summerstrand Campus South)" userId="f11fbf7b-52f2-47b7-8d79-f7ed7e29f452" providerId="ADAL" clId="{6D1B70CB-CD6E-4ECC-B8BD-74EA569A4276}" dt="2026-07-27T20:49:48.766" v="770" actId="20577"/>
        <pc:sldMkLst>
          <pc:docMk/>
          <pc:sldMk cId="794854206" sldId="268"/>
        </pc:sldMkLst>
        <pc:spChg chg="mod">
          <ac:chgData name="Latola, Lusanda (Ms) (Summerstrand Campus South)" userId="f11fbf7b-52f2-47b7-8d79-f7ed7e29f452" providerId="ADAL" clId="{6D1B70CB-CD6E-4ECC-B8BD-74EA569A4276}" dt="2026-07-27T20:49:48.766" v="770" actId="20577"/>
          <ac:spMkLst>
            <pc:docMk/>
            <pc:sldMk cId="794854206" sldId="268"/>
            <ac:spMk id="3" creationId="{C75344A2-930F-E7E6-9F7B-71D1A3850936}"/>
          </ac:spMkLst>
        </pc:spChg>
      </pc:sldChg>
      <pc:sldChg chg="modSp new mod">
        <pc:chgData name="Latola, Lusanda (Ms) (Summerstrand Campus South)" userId="f11fbf7b-52f2-47b7-8d79-f7ed7e29f452" providerId="ADAL" clId="{6D1B70CB-CD6E-4ECC-B8BD-74EA569A4276}" dt="2026-07-27T20:52:18.562" v="917" actId="20577"/>
        <pc:sldMkLst>
          <pc:docMk/>
          <pc:sldMk cId="2804152175" sldId="271"/>
        </pc:sldMkLst>
        <pc:spChg chg="mod">
          <ac:chgData name="Latola, Lusanda (Ms) (Summerstrand Campus South)" userId="f11fbf7b-52f2-47b7-8d79-f7ed7e29f452" providerId="ADAL" clId="{6D1B70CB-CD6E-4ECC-B8BD-74EA569A4276}" dt="2026-07-27T20:22:05.789" v="65" actId="20577"/>
          <ac:spMkLst>
            <pc:docMk/>
            <pc:sldMk cId="2804152175" sldId="271"/>
            <ac:spMk id="2" creationId="{585583F1-E7CF-0E3B-2088-4918CC5EDDB2}"/>
          </ac:spMkLst>
        </pc:spChg>
        <pc:spChg chg="mod">
          <ac:chgData name="Latola, Lusanda (Ms) (Summerstrand Campus South)" userId="f11fbf7b-52f2-47b7-8d79-f7ed7e29f452" providerId="ADAL" clId="{6D1B70CB-CD6E-4ECC-B8BD-74EA569A4276}" dt="2026-07-27T20:52:18.562" v="917" actId="20577"/>
          <ac:spMkLst>
            <pc:docMk/>
            <pc:sldMk cId="2804152175" sldId="271"/>
            <ac:spMk id="3" creationId="{0A47F917-D952-5666-ACAC-ED90C473DE3E}"/>
          </ac:spMkLst>
        </pc:spChg>
      </pc:sldChg>
      <pc:sldChg chg="new del">
        <pc:chgData name="Latola, Lusanda (Ms) (Summerstrand Campus South)" userId="f11fbf7b-52f2-47b7-8d79-f7ed7e29f452" providerId="ADAL" clId="{6D1B70CB-CD6E-4ECC-B8BD-74EA569A4276}" dt="2026-07-27T21:03:01.355" v="1237" actId="680"/>
        <pc:sldMkLst>
          <pc:docMk/>
          <pc:sldMk cId="635610517" sldId="272"/>
        </pc:sldMkLst>
      </pc:sldChg>
      <pc:sldChg chg="new del">
        <pc:chgData name="Latola, Lusanda (Ms) (Summerstrand Campus South)" userId="f11fbf7b-52f2-47b7-8d79-f7ed7e29f452" providerId="ADAL" clId="{6D1B70CB-CD6E-4ECC-B8BD-74EA569A4276}" dt="2026-07-27T21:03:14.756" v="1239" actId="680"/>
        <pc:sldMkLst>
          <pc:docMk/>
          <pc:sldMk cId="2190001380" sldId="272"/>
        </pc:sldMkLst>
      </pc:sldChg>
      <pc:sldChg chg="modSp new mod">
        <pc:chgData name="Latola, Lusanda (Ms) (Summerstrand Campus South)" userId="f11fbf7b-52f2-47b7-8d79-f7ed7e29f452" providerId="ADAL" clId="{6D1B70CB-CD6E-4ECC-B8BD-74EA569A4276}" dt="2026-07-27T21:05:09.200" v="1469" actId="20577"/>
        <pc:sldMkLst>
          <pc:docMk/>
          <pc:sldMk cId="3729353159" sldId="272"/>
        </pc:sldMkLst>
        <pc:spChg chg="mod">
          <ac:chgData name="Latola, Lusanda (Ms) (Summerstrand Campus South)" userId="f11fbf7b-52f2-47b7-8d79-f7ed7e29f452" providerId="ADAL" clId="{6D1B70CB-CD6E-4ECC-B8BD-74EA569A4276}" dt="2026-07-27T21:05:09.200" v="1469" actId="20577"/>
          <ac:spMkLst>
            <pc:docMk/>
            <pc:sldMk cId="3729353159" sldId="272"/>
            <ac:spMk id="2" creationId="{5455E587-9122-20D3-9632-2B1E8BE72E73}"/>
          </ac:spMkLst>
        </pc:spChg>
        <pc:spChg chg="mod">
          <ac:chgData name="Latola, Lusanda (Ms) (Summerstrand Campus South)" userId="f11fbf7b-52f2-47b7-8d79-f7ed7e29f452" providerId="ADAL" clId="{6D1B70CB-CD6E-4ECC-B8BD-74EA569A4276}" dt="2026-07-27T21:05:00.419" v="1468" actId="20577"/>
          <ac:spMkLst>
            <pc:docMk/>
            <pc:sldMk cId="3729353159" sldId="272"/>
            <ac:spMk id="3" creationId="{6086EA6A-06CF-5F6B-7A7F-E1ED51DE0E98}"/>
          </ac:spMkLst>
        </pc:spChg>
      </pc:sldChg>
      <pc:sldChg chg="new del">
        <pc:chgData name="Latola, Lusanda (Ms) (Summerstrand Campus South)" userId="f11fbf7b-52f2-47b7-8d79-f7ed7e29f452" providerId="ADAL" clId="{6D1B70CB-CD6E-4ECC-B8BD-74EA569A4276}" dt="2026-07-28T06:59:14.234" v="1551" actId="2696"/>
        <pc:sldMkLst>
          <pc:docMk/>
          <pc:sldMk cId="377509143" sldId="273"/>
        </pc:sldMkLst>
      </pc:sldChg>
      <pc:sldChg chg="new">
        <pc:chgData name="Latola, Lusanda (Ms) (Summerstrand Campus South)" userId="f11fbf7b-52f2-47b7-8d79-f7ed7e29f452" providerId="ADAL" clId="{6D1B70CB-CD6E-4ECC-B8BD-74EA569A4276}" dt="2026-07-28T06:59:17.953" v="1552" actId="680"/>
        <pc:sldMkLst>
          <pc:docMk/>
          <pc:sldMk cId="2900587148" sldId="2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36A9B0-6552-4166-ADCA-0A42A6D0695F}" type="datetimeFigureOut">
              <a:rPr lang="en-ZA" smtClean="0"/>
              <a:t>2026/07/28</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311D5B-4236-46E8-9273-45190870D554}" type="slidenum">
              <a:rPr lang="en-ZA" smtClean="0"/>
              <a:t>‹#›</a:t>
            </a:fld>
            <a:endParaRPr lang="en-ZA"/>
          </a:p>
        </p:txBody>
      </p:sp>
    </p:spTree>
    <p:extLst>
      <p:ext uri="{BB962C8B-B14F-4D97-AF65-F5344CB8AC3E}">
        <p14:creationId xmlns:p14="http://schemas.microsoft.com/office/powerpoint/2010/main" val="1387349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5C311D5B-4236-46E8-9273-45190870D554}" type="slidenum">
              <a:rPr lang="en-ZA" smtClean="0"/>
              <a:t>2</a:t>
            </a:fld>
            <a:endParaRPr lang="en-ZA"/>
          </a:p>
        </p:txBody>
      </p:sp>
    </p:spTree>
    <p:extLst>
      <p:ext uri="{BB962C8B-B14F-4D97-AF65-F5344CB8AC3E}">
        <p14:creationId xmlns:p14="http://schemas.microsoft.com/office/powerpoint/2010/main" val="3716036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A person smiling with text on it&#10;&#10;AI-generated content may be incorrect.">
            <a:extLst>
              <a:ext uri="{FF2B5EF4-FFF2-40B4-BE49-F238E27FC236}">
                <a16:creationId xmlns:a16="http://schemas.microsoft.com/office/drawing/2014/main" id="{408EEC2C-6D0F-1173-95C9-AC219801C2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BA2192C4-949F-40CF-6ADB-FE6F5097322B}"/>
              </a:ext>
            </a:extLst>
          </p:cNvPr>
          <p:cNvSpPr>
            <a:spLocks noGrp="1"/>
          </p:cNvSpPr>
          <p:nvPr>
            <p:ph type="ctrTitle"/>
          </p:nvPr>
        </p:nvSpPr>
        <p:spPr>
          <a:xfrm>
            <a:off x="5392615" y="3575879"/>
            <a:ext cx="5603631" cy="1889507"/>
          </a:xfrm>
        </p:spPr>
        <p:txBody>
          <a:bodyPr anchor="b">
            <a:noAutofit/>
          </a:bodyPr>
          <a:lstStyle>
            <a:lvl1pPr algn="l">
              <a:defRPr sz="4000">
                <a:solidFill>
                  <a:schemeClr val="bg1"/>
                </a:solidFill>
              </a:defRPr>
            </a:lvl1pPr>
          </a:lstStyle>
          <a:p>
            <a:r>
              <a:rPr lang="en-GB" dirty="0"/>
              <a:t>Click to edit Master title style</a:t>
            </a:r>
            <a:endParaRPr lang="en-ZA" dirty="0"/>
          </a:p>
        </p:txBody>
      </p:sp>
      <p:sp>
        <p:nvSpPr>
          <p:cNvPr id="6" name="Subtitle 2">
            <a:extLst>
              <a:ext uri="{FF2B5EF4-FFF2-40B4-BE49-F238E27FC236}">
                <a16:creationId xmlns:a16="http://schemas.microsoft.com/office/drawing/2014/main" id="{7706B4A4-37A8-F7A0-87AB-F948E450FDDF}"/>
              </a:ext>
            </a:extLst>
          </p:cNvPr>
          <p:cNvSpPr>
            <a:spLocks noGrp="1"/>
          </p:cNvSpPr>
          <p:nvPr>
            <p:ph type="subTitle" idx="1"/>
          </p:nvPr>
        </p:nvSpPr>
        <p:spPr>
          <a:xfrm>
            <a:off x="5392614" y="5557462"/>
            <a:ext cx="5603632" cy="612833"/>
          </a:xfrm>
        </p:spPr>
        <p:txBody>
          <a:bodyPr>
            <a:normAutofit/>
          </a:bodyPr>
          <a:lstStyle>
            <a:lvl1pPr marL="0" indent="0" algn="l">
              <a:buNone/>
              <a:defRPr sz="2000">
                <a:solidFill>
                  <a:srgbClr val="FFCB1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ZA" dirty="0"/>
          </a:p>
        </p:txBody>
      </p:sp>
    </p:spTree>
    <p:extLst>
      <p:ext uri="{BB962C8B-B14F-4D97-AF65-F5344CB8AC3E}">
        <p14:creationId xmlns:p14="http://schemas.microsoft.com/office/powerpoint/2010/main" val="4179016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7A3D8EA-9A0A-6D52-580E-0876E048BD21}"/>
              </a:ext>
            </a:extLst>
          </p:cNvPr>
          <p:cNvSpPr/>
          <p:nvPr userDrawn="1"/>
        </p:nvSpPr>
        <p:spPr>
          <a:xfrm>
            <a:off x="838200" y="-8827"/>
            <a:ext cx="11353800" cy="1136587"/>
          </a:xfrm>
          <a:prstGeom prst="rect">
            <a:avLst/>
          </a:prstGeom>
          <a:solidFill>
            <a:srgbClr val="FFCB1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7" name="Rectangle 6">
            <a:extLst>
              <a:ext uri="{FF2B5EF4-FFF2-40B4-BE49-F238E27FC236}">
                <a16:creationId xmlns:a16="http://schemas.microsoft.com/office/drawing/2014/main" id="{64EE9223-CD4E-9838-2129-CF947FF1C8B4}"/>
              </a:ext>
            </a:extLst>
          </p:cNvPr>
          <p:cNvSpPr/>
          <p:nvPr userDrawn="1"/>
        </p:nvSpPr>
        <p:spPr>
          <a:xfrm>
            <a:off x="0" y="-8827"/>
            <a:ext cx="838200" cy="1136587"/>
          </a:xfrm>
          <a:prstGeom prst="rect">
            <a:avLst/>
          </a:prstGeom>
          <a:solidFill>
            <a:srgbClr val="03273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2" name="Title 1">
            <a:extLst>
              <a:ext uri="{FF2B5EF4-FFF2-40B4-BE49-F238E27FC236}">
                <a16:creationId xmlns:a16="http://schemas.microsoft.com/office/drawing/2014/main" id="{3857B60E-FE19-C350-BE9A-0A8E860CE125}"/>
              </a:ext>
            </a:extLst>
          </p:cNvPr>
          <p:cNvSpPr>
            <a:spLocks noGrp="1"/>
          </p:cNvSpPr>
          <p:nvPr>
            <p:ph type="title"/>
          </p:nvPr>
        </p:nvSpPr>
        <p:spPr>
          <a:xfrm>
            <a:off x="838200" y="-8827"/>
            <a:ext cx="10515600" cy="1136587"/>
          </a:xfrm>
        </p:spPr>
        <p:txBody>
          <a:bodyPr lIns="288000">
            <a:normAutofit/>
          </a:bodyPr>
          <a:lstStyle>
            <a:lvl1pPr>
              <a:defRPr sz="3200">
                <a:solidFill>
                  <a:srgbClr val="03273F"/>
                </a:solidFill>
              </a:defRPr>
            </a:lvl1pPr>
          </a:lstStyle>
          <a:p>
            <a:r>
              <a:rPr lang="en-GB" dirty="0"/>
              <a:t>Click to edit Master title style</a:t>
            </a:r>
            <a:endParaRPr lang="en-ZA" dirty="0"/>
          </a:p>
        </p:txBody>
      </p:sp>
      <p:sp>
        <p:nvSpPr>
          <p:cNvPr id="3" name="Content Placeholder 2">
            <a:extLst>
              <a:ext uri="{FF2B5EF4-FFF2-40B4-BE49-F238E27FC236}">
                <a16:creationId xmlns:a16="http://schemas.microsoft.com/office/drawing/2014/main" id="{8E792B9A-F1EC-9951-E00B-96352D454143}"/>
              </a:ext>
            </a:extLst>
          </p:cNvPr>
          <p:cNvSpPr>
            <a:spLocks noGrp="1"/>
          </p:cNvSpPr>
          <p:nvPr>
            <p:ph idx="1"/>
          </p:nvPr>
        </p:nvSpPr>
        <p:spPr>
          <a:xfrm>
            <a:off x="838200" y="1539241"/>
            <a:ext cx="10515600" cy="432155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ZA" dirty="0"/>
          </a:p>
        </p:txBody>
      </p:sp>
      <p:pic>
        <p:nvPicPr>
          <p:cNvPr id="10" name="Picture 9">
            <a:extLst>
              <a:ext uri="{FF2B5EF4-FFF2-40B4-BE49-F238E27FC236}">
                <a16:creationId xmlns:a16="http://schemas.microsoft.com/office/drawing/2014/main" id="{719F0CC1-E952-2A70-B11B-37A196BD98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2642822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Pattern">
    <p:spTree>
      <p:nvGrpSpPr>
        <p:cNvPr id="1" name=""/>
        <p:cNvGrpSpPr/>
        <p:nvPr/>
      </p:nvGrpSpPr>
      <p:grpSpPr>
        <a:xfrm>
          <a:off x="0" y="0"/>
          <a:ext cx="0" cy="0"/>
          <a:chOff x="0" y="0"/>
          <a:chExt cx="0" cy="0"/>
        </a:xfrm>
      </p:grpSpPr>
      <p:pic>
        <p:nvPicPr>
          <p:cNvPr id="11" name="Picture 10" descr="A white and grey triangle shapes&#10;&#10;AI-generated content may be incorrect.">
            <a:extLst>
              <a:ext uri="{FF2B5EF4-FFF2-40B4-BE49-F238E27FC236}">
                <a16:creationId xmlns:a16="http://schemas.microsoft.com/office/drawing/2014/main" id="{3500E5E4-1F58-6377-7DCF-BEA2FDA21240}"/>
              </a:ext>
            </a:extLst>
          </p:cNvPr>
          <p:cNvPicPr>
            <a:picLocks noChangeAspect="1"/>
          </p:cNvPicPr>
          <p:nvPr userDrawn="1"/>
        </p:nvPicPr>
        <p:blipFill>
          <a:blip r:embed="rId2">
            <a:extLst>
              <a:ext uri="{28A0092B-C50C-407E-A947-70E740481C1C}">
                <a14:useLocalDpi xmlns:a14="http://schemas.microsoft.com/office/drawing/2010/main" val="0"/>
              </a:ext>
            </a:extLst>
          </a:blip>
          <a:srcRect l="63336"/>
          <a:stretch/>
        </p:blipFill>
        <p:spPr>
          <a:xfrm>
            <a:off x="8839200" y="1127760"/>
            <a:ext cx="3352800" cy="5151566"/>
          </a:xfrm>
          <a:prstGeom prst="rect">
            <a:avLst/>
          </a:prstGeom>
        </p:spPr>
      </p:pic>
      <p:sp>
        <p:nvSpPr>
          <p:cNvPr id="6" name="Rectangle 5">
            <a:extLst>
              <a:ext uri="{FF2B5EF4-FFF2-40B4-BE49-F238E27FC236}">
                <a16:creationId xmlns:a16="http://schemas.microsoft.com/office/drawing/2014/main" id="{67A3D8EA-9A0A-6D52-580E-0876E048BD21}"/>
              </a:ext>
            </a:extLst>
          </p:cNvPr>
          <p:cNvSpPr/>
          <p:nvPr userDrawn="1"/>
        </p:nvSpPr>
        <p:spPr>
          <a:xfrm>
            <a:off x="838200" y="-8827"/>
            <a:ext cx="11353800" cy="1136587"/>
          </a:xfrm>
          <a:prstGeom prst="rect">
            <a:avLst/>
          </a:prstGeom>
          <a:solidFill>
            <a:srgbClr val="FFCB1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7" name="Rectangle 6">
            <a:extLst>
              <a:ext uri="{FF2B5EF4-FFF2-40B4-BE49-F238E27FC236}">
                <a16:creationId xmlns:a16="http://schemas.microsoft.com/office/drawing/2014/main" id="{64EE9223-CD4E-9838-2129-CF947FF1C8B4}"/>
              </a:ext>
            </a:extLst>
          </p:cNvPr>
          <p:cNvSpPr/>
          <p:nvPr userDrawn="1"/>
        </p:nvSpPr>
        <p:spPr>
          <a:xfrm>
            <a:off x="0" y="-8827"/>
            <a:ext cx="838200" cy="1136587"/>
          </a:xfrm>
          <a:prstGeom prst="rect">
            <a:avLst/>
          </a:prstGeom>
          <a:solidFill>
            <a:srgbClr val="03273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2" name="Title 1">
            <a:extLst>
              <a:ext uri="{FF2B5EF4-FFF2-40B4-BE49-F238E27FC236}">
                <a16:creationId xmlns:a16="http://schemas.microsoft.com/office/drawing/2014/main" id="{3857B60E-FE19-C350-BE9A-0A8E860CE125}"/>
              </a:ext>
            </a:extLst>
          </p:cNvPr>
          <p:cNvSpPr>
            <a:spLocks noGrp="1"/>
          </p:cNvSpPr>
          <p:nvPr>
            <p:ph type="title"/>
          </p:nvPr>
        </p:nvSpPr>
        <p:spPr>
          <a:xfrm>
            <a:off x="838200" y="-8827"/>
            <a:ext cx="10515600" cy="1136587"/>
          </a:xfrm>
        </p:spPr>
        <p:txBody>
          <a:bodyPr lIns="288000">
            <a:normAutofit/>
          </a:bodyPr>
          <a:lstStyle>
            <a:lvl1pPr>
              <a:defRPr sz="3200">
                <a:solidFill>
                  <a:srgbClr val="03273F"/>
                </a:solidFill>
              </a:defRPr>
            </a:lvl1pPr>
          </a:lstStyle>
          <a:p>
            <a:r>
              <a:rPr lang="en-GB" dirty="0"/>
              <a:t>Click to edit Master title style</a:t>
            </a:r>
            <a:endParaRPr lang="en-ZA" dirty="0"/>
          </a:p>
        </p:txBody>
      </p:sp>
      <p:sp>
        <p:nvSpPr>
          <p:cNvPr id="3" name="Content Placeholder 2">
            <a:extLst>
              <a:ext uri="{FF2B5EF4-FFF2-40B4-BE49-F238E27FC236}">
                <a16:creationId xmlns:a16="http://schemas.microsoft.com/office/drawing/2014/main" id="{8E792B9A-F1EC-9951-E00B-96352D454143}"/>
              </a:ext>
            </a:extLst>
          </p:cNvPr>
          <p:cNvSpPr>
            <a:spLocks noGrp="1"/>
          </p:cNvSpPr>
          <p:nvPr>
            <p:ph idx="1"/>
          </p:nvPr>
        </p:nvSpPr>
        <p:spPr>
          <a:xfrm>
            <a:off x="838200" y="1539241"/>
            <a:ext cx="10515600" cy="4321556"/>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ZA" dirty="0"/>
          </a:p>
        </p:txBody>
      </p:sp>
      <p:pic>
        <p:nvPicPr>
          <p:cNvPr id="12" name="Picture 11">
            <a:extLst>
              <a:ext uri="{FF2B5EF4-FFF2-40B4-BE49-F238E27FC236}">
                <a16:creationId xmlns:a16="http://schemas.microsoft.com/office/drawing/2014/main" id="{13A270A6-6F62-7354-0158-4DD10E940C4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1228269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6" name="Picture 5" descr="A blue background with triangles&#10;&#10;AI-generated content may be incorrect.">
            <a:extLst>
              <a:ext uri="{FF2B5EF4-FFF2-40B4-BE49-F238E27FC236}">
                <a16:creationId xmlns:a16="http://schemas.microsoft.com/office/drawing/2014/main" id="{943A99B0-4414-5FB9-2829-B543B27EC969}"/>
              </a:ext>
            </a:extLst>
          </p:cNvPr>
          <p:cNvPicPr>
            <a:picLocks noChangeAspect="1"/>
          </p:cNvPicPr>
          <p:nvPr userDrawn="1"/>
        </p:nvPicPr>
        <p:blipFill>
          <a:blip r:embed="rId2">
            <a:extLst>
              <a:ext uri="{28A0092B-C50C-407E-A947-70E740481C1C}">
                <a14:useLocalDpi xmlns:a14="http://schemas.microsoft.com/office/drawing/2010/main" val="0"/>
              </a:ext>
            </a:extLst>
          </a:blip>
          <a:srcRect t="-1" b="8317"/>
          <a:stretch/>
        </p:blipFill>
        <p:spPr>
          <a:xfrm>
            <a:off x="0" y="0"/>
            <a:ext cx="12192000" cy="6296978"/>
          </a:xfrm>
          <a:prstGeom prst="rect">
            <a:avLst/>
          </a:prstGeom>
        </p:spPr>
      </p:pic>
      <p:sp>
        <p:nvSpPr>
          <p:cNvPr id="2" name="Title 1">
            <a:extLst>
              <a:ext uri="{FF2B5EF4-FFF2-40B4-BE49-F238E27FC236}">
                <a16:creationId xmlns:a16="http://schemas.microsoft.com/office/drawing/2014/main" id="{5546E16A-3731-6EC5-5953-F372D49D5738}"/>
              </a:ext>
            </a:extLst>
          </p:cNvPr>
          <p:cNvSpPr>
            <a:spLocks noGrp="1"/>
          </p:cNvSpPr>
          <p:nvPr>
            <p:ph type="title"/>
          </p:nvPr>
        </p:nvSpPr>
        <p:spPr>
          <a:xfrm>
            <a:off x="1938655" y="1526858"/>
            <a:ext cx="8314690" cy="2877502"/>
          </a:xfrm>
        </p:spPr>
        <p:txBody>
          <a:bodyPr anchor="b">
            <a:normAutofit/>
          </a:bodyPr>
          <a:lstStyle>
            <a:lvl1pPr>
              <a:defRPr sz="4400">
                <a:solidFill>
                  <a:srgbClr val="FFCB1F"/>
                </a:solidFill>
              </a:defRPr>
            </a:lvl1pPr>
          </a:lstStyle>
          <a:p>
            <a:r>
              <a:rPr lang="en-GB" dirty="0"/>
              <a:t>Click to edit Master title style</a:t>
            </a:r>
            <a:endParaRPr lang="en-ZA" dirty="0"/>
          </a:p>
        </p:txBody>
      </p:sp>
      <p:sp>
        <p:nvSpPr>
          <p:cNvPr id="3" name="Text Placeholder 2">
            <a:extLst>
              <a:ext uri="{FF2B5EF4-FFF2-40B4-BE49-F238E27FC236}">
                <a16:creationId xmlns:a16="http://schemas.microsoft.com/office/drawing/2014/main" id="{928466AE-DF84-9A39-96D9-18012E1AD88B}"/>
              </a:ext>
            </a:extLst>
          </p:cNvPr>
          <p:cNvSpPr>
            <a:spLocks noGrp="1"/>
          </p:cNvSpPr>
          <p:nvPr>
            <p:ph type="body" idx="1"/>
          </p:nvPr>
        </p:nvSpPr>
        <p:spPr>
          <a:xfrm>
            <a:off x="1938655" y="4600888"/>
            <a:ext cx="8314690" cy="1175072"/>
          </a:xfrm>
        </p:spPr>
        <p:txBody>
          <a:bodyPr>
            <a:normAutofit/>
          </a:bodyPr>
          <a:lstStyle>
            <a:lvl1pPr marL="0" indent="0">
              <a:buNone/>
              <a:defRPr sz="2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a:extLst>
              <a:ext uri="{FF2B5EF4-FFF2-40B4-BE49-F238E27FC236}">
                <a16:creationId xmlns:a16="http://schemas.microsoft.com/office/drawing/2014/main" id="{6E76B45E-682B-B6A1-778B-C78F690803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2925886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C0D4BDB-5C83-7B50-80C5-777ECBF3E1F6}"/>
              </a:ext>
            </a:extLst>
          </p:cNvPr>
          <p:cNvSpPr/>
          <p:nvPr userDrawn="1"/>
        </p:nvSpPr>
        <p:spPr>
          <a:xfrm>
            <a:off x="838200" y="-8827"/>
            <a:ext cx="11353800" cy="1136587"/>
          </a:xfrm>
          <a:prstGeom prst="rect">
            <a:avLst/>
          </a:prstGeom>
          <a:solidFill>
            <a:srgbClr val="FFCB1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6" name="Rectangle 5">
            <a:extLst>
              <a:ext uri="{FF2B5EF4-FFF2-40B4-BE49-F238E27FC236}">
                <a16:creationId xmlns:a16="http://schemas.microsoft.com/office/drawing/2014/main" id="{791779E0-EA46-076A-6AB5-52D10F695BD9}"/>
              </a:ext>
            </a:extLst>
          </p:cNvPr>
          <p:cNvSpPr/>
          <p:nvPr userDrawn="1"/>
        </p:nvSpPr>
        <p:spPr>
          <a:xfrm>
            <a:off x="0" y="-8827"/>
            <a:ext cx="838200" cy="1136587"/>
          </a:xfrm>
          <a:prstGeom prst="rect">
            <a:avLst/>
          </a:prstGeom>
          <a:solidFill>
            <a:srgbClr val="03273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2" name="Title 1">
            <a:extLst>
              <a:ext uri="{FF2B5EF4-FFF2-40B4-BE49-F238E27FC236}">
                <a16:creationId xmlns:a16="http://schemas.microsoft.com/office/drawing/2014/main" id="{0C74929E-C95B-BED1-F33D-54DF810FC302}"/>
              </a:ext>
            </a:extLst>
          </p:cNvPr>
          <p:cNvSpPr>
            <a:spLocks noGrp="1"/>
          </p:cNvSpPr>
          <p:nvPr>
            <p:ph type="title"/>
          </p:nvPr>
        </p:nvSpPr>
        <p:spPr>
          <a:xfrm>
            <a:off x="838200" y="0"/>
            <a:ext cx="10515600" cy="1132174"/>
          </a:xfrm>
        </p:spPr>
        <p:txBody>
          <a:bodyPr lIns="288000">
            <a:normAutofit/>
          </a:bodyPr>
          <a:lstStyle>
            <a:lvl1pPr>
              <a:defRPr sz="3200"/>
            </a:lvl1pPr>
          </a:lstStyle>
          <a:p>
            <a:r>
              <a:rPr lang="en-GB" dirty="0"/>
              <a:t>Click to edit Master title style</a:t>
            </a:r>
            <a:endParaRPr lang="en-ZA" dirty="0"/>
          </a:p>
        </p:txBody>
      </p:sp>
      <p:sp>
        <p:nvSpPr>
          <p:cNvPr id="7" name="Text Placeholder 2">
            <a:extLst>
              <a:ext uri="{FF2B5EF4-FFF2-40B4-BE49-F238E27FC236}">
                <a16:creationId xmlns:a16="http://schemas.microsoft.com/office/drawing/2014/main" id="{38FCA043-E787-0775-BA75-CD5A24B57E7E}"/>
              </a:ext>
            </a:extLst>
          </p:cNvPr>
          <p:cNvSpPr>
            <a:spLocks noGrp="1"/>
          </p:cNvSpPr>
          <p:nvPr>
            <p:ph type="body" idx="1"/>
          </p:nvPr>
        </p:nvSpPr>
        <p:spPr>
          <a:xfrm>
            <a:off x="839788" y="1382574"/>
            <a:ext cx="5157787" cy="823912"/>
          </a:xfrm>
        </p:spPr>
        <p:txBody>
          <a:bodyPr anchor="b">
            <a:normAutofit/>
          </a:bodyPr>
          <a:lstStyle>
            <a:lvl1pPr marL="0" indent="0">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8" name="Content Placeholder 3">
            <a:extLst>
              <a:ext uri="{FF2B5EF4-FFF2-40B4-BE49-F238E27FC236}">
                <a16:creationId xmlns:a16="http://schemas.microsoft.com/office/drawing/2014/main" id="{327F26A4-3B2F-0428-482D-22FE2475DDBA}"/>
              </a:ext>
            </a:extLst>
          </p:cNvPr>
          <p:cNvSpPr>
            <a:spLocks noGrp="1"/>
          </p:cNvSpPr>
          <p:nvPr>
            <p:ph sz="half" idx="2"/>
          </p:nvPr>
        </p:nvSpPr>
        <p:spPr>
          <a:xfrm>
            <a:off x="839788" y="2388700"/>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ZA" dirty="0"/>
          </a:p>
        </p:txBody>
      </p:sp>
      <p:sp>
        <p:nvSpPr>
          <p:cNvPr id="9" name="Text Placeholder 4">
            <a:extLst>
              <a:ext uri="{FF2B5EF4-FFF2-40B4-BE49-F238E27FC236}">
                <a16:creationId xmlns:a16="http://schemas.microsoft.com/office/drawing/2014/main" id="{A6E6A90C-A3A7-73CA-2EE7-136686ECE481}"/>
              </a:ext>
            </a:extLst>
          </p:cNvPr>
          <p:cNvSpPr>
            <a:spLocks noGrp="1"/>
          </p:cNvSpPr>
          <p:nvPr>
            <p:ph type="body" sz="quarter" idx="3"/>
          </p:nvPr>
        </p:nvSpPr>
        <p:spPr>
          <a:xfrm>
            <a:off x="6172200" y="1382574"/>
            <a:ext cx="5183188" cy="823912"/>
          </a:xfrm>
        </p:spPr>
        <p:txBody>
          <a:bodyPr anchor="b">
            <a:normAutofit/>
          </a:bodyPr>
          <a:lstStyle>
            <a:lvl1pPr marL="0" indent="0">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Content Placeholder 5">
            <a:extLst>
              <a:ext uri="{FF2B5EF4-FFF2-40B4-BE49-F238E27FC236}">
                <a16:creationId xmlns:a16="http://schemas.microsoft.com/office/drawing/2014/main" id="{0FA62846-C0CE-8A44-53C4-8AC5CF60CDD7}"/>
              </a:ext>
            </a:extLst>
          </p:cNvPr>
          <p:cNvSpPr>
            <a:spLocks noGrp="1"/>
          </p:cNvSpPr>
          <p:nvPr>
            <p:ph sz="quarter" idx="4"/>
          </p:nvPr>
        </p:nvSpPr>
        <p:spPr>
          <a:xfrm>
            <a:off x="6172200" y="2388700"/>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ZA" dirty="0"/>
          </a:p>
        </p:txBody>
      </p:sp>
      <p:pic>
        <p:nvPicPr>
          <p:cNvPr id="11" name="Picture 10">
            <a:extLst>
              <a:ext uri="{FF2B5EF4-FFF2-40B4-BE49-F238E27FC236}">
                <a16:creationId xmlns:a16="http://schemas.microsoft.com/office/drawing/2014/main" id="{F03BC124-B1D8-90BC-F00D-8663645F0E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3825153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ue with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F68E4A-9474-53FD-6537-90AFFDBB1FA7}"/>
              </a:ext>
            </a:extLst>
          </p:cNvPr>
          <p:cNvSpPr/>
          <p:nvPr userDrawn="1"/>
        </p:nvSpPr>
        <p:spPr>
          <a:xfrm>
            <a:off x="0" y="1219201"/>
            <a:ext cx="12192000" cy="5040922"/>
          </a:xfrm>
          <a:prstGeom prst="rect">
            <a:avLst/>
          </a:prstGeom>
          <a:solidFill>
            <a:srgbClr val="03273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5" name="Rectangle 4">
            <a:extLst>
              <a:ext uri="{FF2B5EF4-FFF2-40B4-BE49-F238E27FC236}">
                <a16:creationId xmlns:a16="http://schemas.microsoft.com/office/drawing/2014/main" id="{9C0D4BDB-5C83-7B50-80C5-777ECBF3E1F6}"/>
              </a:ext>
            </a:extLst>
          </p:cNvPr>
          <p:cNvSpPr/>
          <p:nvPr userDrawn="1"/>
        </p:nvSpPr>
        <p:spPr>
          <a:xfrm>
            <a:off x="838200" y="-8827"/>
            <a:ext cx="11353800" cy="1136587"/>
          </a:xfrm>
          <a:prstGeom prst="rect">
            <a:avLst/>
          </a:prstGeom>
          <a:solidFill>
            <a:srgbClr val="FFCB1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6" name="Rectangle 5">
            <a:extLst>
              <a:ext uri="{FF2B5EF4-FFF2-40B4-BE49-F238E27FC236}">
                <a16:creationId xmlns:a16="http://schemas.microsoft.com/office/drawing/2014/main" id="{791779E0-EA46-076A-6AB5-52D10F695BD9}"/>
              </a:ext>
            </a:extLst>
          </p:cNvPr>
          <p:cNvSpPr/>
          <p:nvPr userDrawn="1"/>
        </p:nvSpPr>
        <p:spPr>
          <a:xfrm>
            <a:off x="0" y="-8827"/>
            <a:ext cx="838200" cy="1136587"/>
          </a:xfrm>
          <a:prstGeom prst="rect">
            <a:avLst/>
          </a:prstGeom>
          <a:solidFill>
            <a:srgbClr val="03273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2" name="Title 1">
            <a:extLst>
              <a:ext uri="{FF2B5EF4-FFF2-40B4-BE49-F238E27FC236}">
                <a16:creationId xmlns:a16="http://schemas.microsoft.com/office/drawing/2014/main" id="{0C74929E-C95B-BED1-F33D-54DF810FC302}"/>
              </a:ext>
            </a:extLst>
          </p:cNvPr>
          <p:cNvSpPr>
            <a:spLocks noGrp="1"/>
          </p:cNvSpPr>
          <p:nvPr>
            <p:ph type="title"/>
          </p:nvPr>
        </p:nvSpPr>
        <p:spPr>
          <a:xfrm>
            <a:off x="838200" y="0"/>
            <a:ext cx="10515600" cy="1132174"/>
          </a:xfrm>
        </p:spPr>
        <p:txBody>
          <a:bodyPr lIns="288000">
            <a:normAutofit/>
          </a:bodyPr>
          <a:lstStyle>
            <a:lvl1pPr>
              <a:defRPr sz="3200"/>
            </a:lvl1pPr>
          </a:lstStyle>
          <a:p>
            <a:r>
              <a:rPr lang="en-GB" dirty="0"/>
              <a:t>Click to edit Master title style</a:t>
            </a:r>
            <a:endParaRPr lang="en-ZA" dirty="0"/>
          </a:p>
        </p:txBody>
      </p:sp>
      <p:sp>
        <p:nvSpPr>
          <p:cNvPr id="4" name="Content Placeholder 3">
            <a:extLst>
              <a:ext uri="{FF2B5EF4-FFF2-40B4-BE49-F238E27FC236}">
                <a16:creationId xmlns:a16="http://schemas.microsoft.com/office/drawing/2014/main" id="{1D1E7A8C-7384-02B3-761D-D45B28D784E9}"/>
              </a:ext>
            </a:extLst>
          </p:cNvPr>
          <p:cNvSpPr>
            <a:spLocks noGrp="1"/>
          </p:cNvSpPr>
          <p:nvPr>
            <p:ph sz="half" idx="2"/>
          </p:nvPr>
        </p:nvSpPr>
        <p:spPr>
          <a:xfrm>
            <a:off x="838200" y="1767839"/>
            <a:ext cx="10515600" cy="404336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ZA" dirty="0"/>
          </a:p>
        </p:txBody>
      </p:sp>
      <p:pic>
        <p:nvPicPr>
          <p:cNvPr id="3" name="Picture 2">
            <a:extLst>
              <a:ext uri="{FF2B5EF4-FFF2-40B4-BE49-F238E27FC236}">
                <a16:creationId xmlns:a16="http://schemas.microsoft.com/office/drawing/2014/main" id="{57B9C386-C07D-A898-81DA-7CCFE9AF42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2816489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25A6D5-4F1E-274E-3DFA-9F9F86ED88B7}"/>
              </a:ext>
            </a:extLst>
          </p:cNvPr>
          <p:cNvSpPr/>
          <p:nvPr userDrawn="1"/>
        </p:nvSpPr>
        <p:spPr>
          <a:xfrm>
            <a:off x="838200" y="-8827"/>
            <a:ext cx="11353800" cy="1136587"/>
          </a:xfrm>
          <a:prstGeom prst="rect">
            <a:avLst/>
          </a:prstGeom>
          <a:solidFill>
            <a:srgbClr val="FFCB1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4" name="Rectangle 3">
            <a:extLst>
              <a:ext uri="{FF2B5EF4-FFF2-40B4-BE49-F238E27FC236}">
                <a16:creationId xmlns:a16="http://schemas.microsoft.com/office/drawing/2014/main" id="{45D82DFD-231D-DF8C-D8AC-2F98F5F13641}"/>
              </a:ext>
            </a:extLst>
          </p:cNvPr>
          <p:cNvSpPr/>
          <p:nvPr userDrawn="1"/>
        </p:nvSpPr>
        <p:spPr>
          <a:xfrm>
            <a:off x="0" y="-8827"/>
            <a:ext cx="838200" cy="1136587"/>
          </a:xfrm>
          <a:prstGeom prst="rect">
            <a:avLst/>
          </a:prstGeom>
          <a:solidFill>
            <a:srgbClr val="03273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2" name="Title 1">
            <a:extLst>
              <a:ext uri="{FF2B5EF4-FFF2-40B4-BE49-F238E27FC236}">
                <a16:creationId xmlns:a16="http://schemas.microsoft.com/office/drawing/2014/main" id="{09ADF0CD-4968-E4CE-888D-DEB808F3F455}"/>
              </a:ext>
            </a:extLst>
          </p:cNvPr>
          <p:cNvSpPr>
            <a:spLocks noGrp="1"/>
          </p:cNvSpPr>
          <p:nvPr>
            <p:ph type="title"/>
          </p:nvPr>
        </p:nvSpPr>
        <p:spPr>
          <a:xfrm>
            <a:off x="838200" y="-8827"/>
            <a:ext cx="10515600" cy="1136587"/>
          </a:xfrm>
        </p:spPr>
        <p:txBody>
          <a:bodyPr lIns="288000">
            <a:normAutofit/>
          </a:bodyPr>
          <a:lstStyle>
            <a:lvl1pPr>
              <a:defRPr sz="3200"/>
            </a:lvl1pPr>
          </a:lstStyle>
          <a:p>
            <a:r>
              <a:rPr lang="en-GB" dirty="0"/>
              <a:t>Click to edit Master title style</a:t>
            </a:r>
            <a:endParaRPr lang="en-ZA" dirty="0"/>
          </a:p>
        </p:txBody>
      </p:sp>
      <p:pic>
        <p:nvPicPr>
          <p:cNvPr id="5" name="Picture 4">
            <a:extLst>
              <a:ext uri="{FF2B5EF4-FFF2-40B4-BE49-F238E27FC236}">
                <a16:creationId xmlns:a16="http://schemas.microsoft.com/office/drawing/2014/main" id="{5D536E41-DEB1-3B63-7A43-7ABD9EFDE5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2635365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umbered Blocks">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5EC2E428-5923-E365-5B93-7FA81A819129}"/>
              </a:ext>
            </a:extLst>
          </p:cNvPr>
          <p:cNvGrpSpPr/>
          <p:nvPr userDrawn="1"/>
        </p:nvGrpSpPr>
        <p:grpSpPr>
          <a:xfrm>
            <a:off x="185734" y="1476375"/>
            <a:ext cx="3849218" cy="4648624"/>
            <a:chOff x="300034" y="1524000"/>
            <a:chExt cx="3849218" cy="4648624"/>
          </a:xfrm>
        </p:grpSpPr>
        <p:sp>
          <p:nvSpPr>
            <p:cNvPr id="38" name="Free-form: Shape 37">
              <a:extLst>
                <a:ext uri="{FF2B5EF4-FFF2-40B4-BE49-F238E27FC236}">
                  <a16:creationId xmlns:a16="http://schemas.microsoft.com/office/drawing/2014/main" id="{475F5AE8-07A3-3037-A5F4-1AD9631E06EC}"/>
                </a:ext>
              </a:extLst>
            </p:cNvPr>
            <p:cNvSpPr/>
            <p:nvPr/>
          </p:nvSpPr>
          <p:spPr>
            <a:xfrm>
              <a:off x="300034" y="1524000"/>
              <a:ext cx="3849218" cy="4648624"/>
            </a:xfrm>
            <a:custGeom>
              <a:avLst/>
              <a:gdLst>
                <a:gd name="connsiteX0" fmla="*/ 0 w 3849218"/>
                <a:gd name="connsiteY0" fmla="*/ 0 h 4648624"/>
                <a:gd name="connsiteX1" fmla="*/ 3849218 w 3849218"/>
                <a:gd name="connsiteY1" fmla="*/ 0 h 4648624"/>
                <a:gd name="connsiteX2" fmla="*/ 3849218 w 3849218"/>
                <a:gd name="connsiteY2" fmla="*/ 4648624 h 4648624"/>
                <a:gd name="connsiteX3" fmla="*/ 0 w 3849218"/>
                <a:gd name="connsiteY3" fmla="*/ 4648624 h 4648624"/>
              </a:gdLst>
              <a:ahLst/>
              <a:cxnLst>
                <a:cxn ang="0">
                  <a:pos x="connsiteX0" y="connsiteY0"/>
                </a:cxn>
                <a:cxn ang="0">
                  <a:pos x="connsiteX1" y="connsiteY1"/>
                </a:cxn>
                <a:cxn ang="0">
                  <a:pos x="connsiteX2" y="connsiteY2"/>
                </a:cxn>
                <a:cxn ang="0">
                  <a:pos x="connsiteX3" y="connsiteY3"/>
                </a:cxn>
              </a:cxnLst>
              <a:rect l="l" t="t" r="r" b="b"/>
              <a:pathLst>
                <a:path w="3849218" h="4648624">
                  <a:moveTo>
                    <a:pt x="0" y="0"/>
                  </a:moveTo>
                  <a:lnTo>
                    <a:pt x="3849218" y="0"/>
                  </a:lnTo>
                  <a:lnTo>
                    <a:pt x="3849218" y="4648624"/>
                  </a:lnTo>
                  <a:lnTo>
                    <a:pt x="0" y="4648624"/>
                  </a:lnTo>
                  <a:close/>
                </a:path>
              </a:pathLst>
            </a:custGeom>
            <a:solidFill>
              <a:srgbClr val="03273F"/>
            </a:solidFill>
            <a:ln w="348961" cap="flat">
              <a:noFill/>
              <a:prstDash val="solid"/>
              <a:miter/>
            </a:ln>
          </p:spPr>
          <p:txBody>
            <a:bodyPr rtlCol="0" anchor="ctr"/>
            <a:lstStyle/>
            <a:p>
              <a:endParaRPr lang="en-ZA"/>
            </a:p>
          </p:txBody>
        </p:sp>
        <p:sp>
          <p:nvSpPr>
            <p:cNvPr id="39" name="Free-form: Shape 38">
              <a:extLst>
                <a:ext uri="{FF2B5EF4-FFF2-40B4-BE49-F238E27FC236}">
                  <a16:creationId xmlns:a16="http://schemas.microsoft.com/office/drawing/2014/main" id="{49BF4087-9007-6492-B4D1-292B415F0391}"/>
                </a:ext>
              </a:extLst>
            </p:cNvPr>
            <p:cNvSpPr/>
            <p:nvPr/>
          </p:nvSpPr>
          <p:spPr>
            <a:xfrm>
              <a:off x="300034" y="1524000"/>
              <a:ext cx="3849218" cy="924842"/>
            </a:xfrm>
            <a:custGeom>
              <a:avLst/>
              <a:gdLst>
                <a:gd name="connsiteX0" fmla="*/ 3849218 w 3849218"/>
                <a:gd name="connsiteY0" fmla="*/ 599385 h 924842"/>
                <a:gd name="connsiteX1" fmla="*/ 1926357 w 3849218"/>
                <a:gd name="connsiteY1" fmla="*/ 924843 h 924842"/>
                <a:gd name="connsiteX2" fmla="*/ 0 w 3849218"/>
                <a:gd name="connsiteY2" fmla="*/ 599385 h 924842"/>
                <a:gd name="connsiteX3" fmla="*/ 0 w 3849218"/>
                <a:gd name="connsiteY3" fmla="*/ 0 h 924842"/>
                <a:gd name="connsiteX4" fmla="*/ 3849218 w 3849218"/>
                <a:gd name="connsiteY4" fmla="*/ 0 h 924842"/>
                <a:gd name="connsiteX5" fmla="*/ 3849218 w 3849218"/>
                <a:gd name="connsiteY5" fmla="*/ 599385 h 924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9218" h="924842">
                  <a:moveTo>
                    <a:pt x="3849218" y="599385"/>
                  </a:moveTo>
                  <a:lnTo>
                    <a:pt x="1926357" y="924843"/>
                  </a:lnTo>
                  <a:lnTo>
                    <a:pt x="0" y="599385"/>
                  </a:lnTo>
                  <a:lnTo>
                    <a:pt x="0" y="0"/>
                  </a:lnTo>
                  <a:lnTo>
                    <a:pt x="3849218" y="0"/>
                  </a:lnTo>
                  <a:lnTo>
                    <a:pt x="3849218" y="599385"/>
                  </a:lnTo>
                  <a:close/>
                </a:path>
              </a:pathLst>
            </a:custGeom>
            <a:solidFill>
              <a:srgbClr val="FFCB1F"/>
            </a:solidFill>
            <a:ln w="348961" cap="flat">
              <a:noFill/>
              <a:prstDash val="solid"/>
              <a:miter/>
            </a:ln>
          </p:spPr>
          <p:txBody>
            <a:bodyPr rtlCol="0" anchor="ctr"/>
            <a:lstStyle/>
            <a:p>
              <a:endParaRPr lang="en-ZA"/>
            </a:p>
          </p:txBody>
        </p:sp>
      </p:grpSp>
      <p:sp>
        <p:nvSpPr>
          <p:cNvPr id="5" name="Oval 4">
            <a:extLst>
              <a:ext uri="{FF2B5EF4-FFF2-40B4-BE49-F238E27FC236}">
                <a16:creationId xmlns:a16="http://schemas.microsoft.com/office/drawing/2014/main" id="{8C4525B2-7C99-6FC6-00B1-B08386D19499}"/>
              </a:ext>
            </a:extLst>
          </p:cNvPr>
          <p:cNvSpPr/>
          <p:nvPr userDrawn="1"/>
        </p:nvSpPr>
        <p:spPr>
          <a:xfrm>
            <a:off x="1703782" y="1518719"/>
            <a:ext cx="809626" cy="809626"/>
          </a:xfrm>
          <a:prstGeom prst="ellipse">
            <a:avLst/>
          </a:prstGeom>
          <a:solidFill>
            <a:srgbClr val="0327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2800" b="1" dirty="0">
              <a:solidFill>
                <a:schemeClr val="bg1"/>
              </a:solidFill>
              <a:latin typeface="Arial" panose="020B0604020202020204" pitchFamily="34" charset="0"/>
              <a:cs typeface="Arial" panose="020B0604020202020204" pitchFamily="34" charset="0"/>
            </a:endParaRPr>
          </a:p>
        </p:txBody>
      </p:sp>
      <p:sp>
        <p:nvSpPr>
          <p:cNvPr id="30" name="Title 1">
            <a:extLst>
              <a:ext uri="{FF2B5EF4-FFF2-40B4-BE49-F238E27FC236}">
                <a16:creationId xmlns:a16="http://schemas.microsoft.com/office/drawing/2014/main" id="{F529BEA2-C86F-71E3-7531-6084A437A0E7}"/>
              </a:ext>
            </a:extLst>
          </p:cNvPr>
          <p:cNvSpPr>
            <a:spLocks noGrp="1"/>
          </p:cNvSpPr>
          <p:nvPr>
            <p:ph type="title"/>
          </p:nvPr>
        </p:nvSpPr>
        <p:spPr>
          <a:xfrm>
            <a:off x="191689" y="199197"/>
            <a:ext cx="11808622" cy="1096847"/>
          </a:xfrm>
          <a:solidFill>
            <a:srgbClr val="03273F"/>
          </a:solidFill>
        </p:spPr>
        <p:txBody>
          <a:bodyPr lIns="288000">
            <a:normAutofit/>
          </a:bodyPr>
          <a:lstStyle>
            <a:lvl1pPr algn="ctr">
              <a:defRPr sz="3200">
                <a:solidFill>
                  <a:schemeClr val="bg1"/>
                </a:solidFill>
              </a:defRPr>
            </a:lvl1pPr>
          </a:lstStyle>
          <a:p>
            <a:r>
              <a:rPr lang="en-GB" dirty="0"/>
              <a:t>Click to edit Master title style</a:t>
            </a:r>
            <a:endParaRPr lang="en-ZA" dirty="0"/>
          </a:p>
        </p:txBody>
      </p:sp>
      <p:grpSp>
        <p:nvGrpSpPr>
          <p:cNvPr id="41" name="Group 40">
            <a:extLst>
              <a:ext uri="{FF2B5EF4-FFF2-40B4-BE49-F238E27FC236}">
                <a16:creationId xmlns:a16="http://schemas.microsoft.com/office/drawing/2014/main" id="{94288071-B640-7DA7-219A-9B3E5EF2FB92}"/>
              </a:ext>
            </a:extLst>
          </p:cNvPr>
          <p:cNvGrpSpPr/>
          <p:nvPr userDrawn="1"/>
        </p:nvGrpSpPr>
        <p:grpSpPr>
          <a:xfrm>
            <a:off x="4167184" y="1476375"/>
            <a:ext cx="3849218" cy="4648624"/>
            <a:chOff x="300034" y="1524000"/>
            <a:chExt cx="3849218" cy="4648624"/>
          </a:xfrm>
        </p:grpSpPr>
        <p:sp>
          <p:nvSpPr>
            <p:cNvPr id="42" name="Free-form: Shape 41">
              <a:extLst>
                <a:ext uri="{FF2B5EF4-FFF2-40B4-BE49-F238E27FC236}">
                  <a16:creationId xmlns:a16="http://schemas.microsoft.com/office/drawing/2014/main" id="{0C32E5C9-CD2E-57F9-37AC-F8BE165DA13A}"/>
                </a:ext>
              </a:extLst>
            </p:cNvPr>
            <p:cNvSpPr/>
            <p:nvPr/>
          </p:nvSpPr>
          <p:spPr>
            <a:xfrm>
              <a:off x="300034" y="1524000"/>
              <a:ext cx="3849218" cy="4648624"/>
            </a:xfrm>
            <a:custGeom>
              <a:avLst/>
              <a:gdLst>
                <a:gd name="connsiteX0" fmla="*/ 0 w 3849218"/>
                <a:gd name="connsiteY0" fmla="*/ 0 h 4648624"/>
                <a:gd name="connsiteX1" fmla="*/ 3849218 w 3849218"/>
                <a:gd name="connsiteY1" fmla="*/ 0 h 4648624"/>
                <a:gd name="connsiteX2" fmla="*/ 3849218 w 3849218"/>
                <a:gd name="connsiteY2" fmla="*/ 4648624 h 4648624"/>
                <a:gd name="connsiteX3" fmla="*/ 0 w 3849218"/>
                <a:gd name="connsiteY3" fmla="*/ 4648624 h 4648624"/>
              </a:gdLst>
              <a:ahLst/>
              <a:cxnLst>
                <a:cxn ang="0">
                  <a:pos x="connsiteX0" y="connsiteY0"/>
                </a:cxn>
                <a:cxn ang="0">
                  <a:pos x="connsiteX1" y="connsiteY1"/>
                </a:cxn>
                <a:cxn ang="0">
                  <a:pos x="connsiteX2" y="connsiteY2"/>
                </a:cxn>
                <a:cxn ang="0">
                  <a:pos x="connsiteX3" y="connsiteY3"/>
                </a:cxn>
              </a:cxnLst>
              <a:rect l="l" t="t" r="r" b="b"/>
              <a:pathLst>
                <a:path w="3849218" h="4648624">
                  <a:moveTo>
                    <a:pt x="0" y="0"/>
                  </a:moveTo>
                  <a:lnTo>
                    <a:pt x="3849218" y="0"/>
                  </a:lnTo>
                  <a:lnTo>
                    <a:pt x="3849218" y="4648624"/>
                  </a:lnTo>
                  <a:lnTo>
                    <a:pt x="0" y="4648624"/>
                  </a:lnTo>
                  <a:close/>
                </a:path>
              </a:pathLst>
            </a:custGeom>
            <a:solidFill>
              <a:srgbClr val="03273F"/>
            </a:solidFill>
            <a:ln w="348961" cap="flat">
              <a:noFill/>
              <a:prstDash val="solid"/>
              <a:miter/>
            </a:ln>
          </p:spPr>
          <p:txBody>
            <a:bodyPr rtlCol="0" anchor="ctr"/>
            <a:lstStyle/>
            <a:p>
              <a:endParaRPr lang="en-ZA"/>
            </a:p>
          </p:txBody>
        </p:sp>
        <p:sp>
          <p:nvSpPr>
            <p:cNvPr id="43" name="Free-form: Shape 42">
              <a:extLst>
                <a:ext uri="{FF2B5EF4-FFF2-40B4-BE49-F238E27FC236}">
                  <a16:creationId xmlns:a16="http://schemas.microsoft.com/office/drawing/2014/main" id="{8B3DC1FA-482C-3574-684C-479EC649F199}"/>
                </a:ext>
              </a:extLst>
            </p:cNvPr>
            <p:cNvSpPr/>
            <p:nvPr/>
          </p:nvSpPr>
          <p:spPr>
            <a:xfrm>
              <a:off x="300034" y="1524000"/>
              <a:ext cx="3849218" cy="924842"/>
            </a:xfrm>
            <a:custGeom>
              <a:avLst/>
              <a:gdLst>
                <a:gd name="connsiteX0" fmla="*/ 3849218 w 3849218"/>
                <a:gd name="connsiteY0" fmla="*/ 599385 h 924842"/>
                <a:gd name="connsiteX1" fmla="*/ 1926357 w 3849218"/>
                <a:gd name="connsiteY1" fmla="*/ 924843 h 924842"/>
                <a:gd name="connsiteX2" fmla="*/ 0 w 3849218"/>
                <a:gd name="connsiteY2" fmla="*/ 599385 h 924842"/>
                <a:gd name="connsiteX3" fmla="*/ 0 w 3849218"/>
                <a:gd name="connsiteY3" fmla="*/ 0 h 924842"/>
                <a:gd name="connsiteX4" fmla="*/ 3849218 w 3849218"/>
                <a:gd name="connsiteY4" fmla="*/ 0 h 924842"/>
                <a:gd name="connsiteX5" fmla="*/ 3849218 w 3849218"/>
                <a:gd name="connsiteY5" fmla="*/ 599385 h 924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9218" h="924842">
                  <a:moveTo>
                    <a:pt x="3849218" y="599385"/>
                  </a:moveTo>
                  <a:lnTo>
                    <a:pt x="1926357" y="924843"/>
                  </a:lnTo>
                  <a:lnTo>
                    <a:pt x="0" y="599385"/>
                  </a:lnTo>
                  <a:lnTo>
                    <a:pt x="0" y="0"/>
                  </a:lnTo>
                  <a:lnTo>
                    <a:pt x="3849218" y="0"/>
                  </a:lnTo>
                  <a:lnTo>
                    <a:pt x="3849218" y="599385"/>
                  </a:lnTo>
                  <a:close/>
                </a:path>
              </a:pathLst>
            </a:custGeom>
            <a:solidFill>
              <a:srgbClr val="FFCB1F"/>
            </a:solidFill>
            <a:ln w="348961" cap="flat">
              <a:noFill/>
              <a:prstDash val="solid"/>
              <a:miter/>
            </a:ln>
          </p:spPr>
          <p:txBody>
            <a:bodyPr rtlCol="0" anchor="ctr"/>
            <a:lstStyle/>
            <a:p>
              <a:endParaRPr lang="en-ZA"/>
            </a:p>
          </p:txBody>
        </p:sp>
      </p:grpSp>
      <p:sp>
        <p:nvSpPr>
          <p:cNvPr id="44" name="Oval 43">
            <a:extLst>
              <a:ext uri="{FF2B5EF4-FFF2-40B4-BE49-F238E27FC236}">
                <a16:creationId xmlns:a16="http://schemas.microsoft.com/office/drawing/2014/main" id="{F07108D8-69CA-B288-AD24-00F6B6C97406}"/>
              </a:ext>
            </a:extLst>
          </p:cNvPr>
          <p:cNvSpPr/>
          <p:nvPr userDrawn="1"/>
        </p:nvSpPr>
        <p:spPr>
          <a:xfrm>
            <a:off x="5685232" y="1518719"/>
            <a:ext cx="809626" cy="809626"/>
          </a:xfrm>
          <a:prstGeom prst="ellipse">
            <a:avLst/>
          </a:prstGeom>
          <a:solidFill>
            <a:srgbClr val="0327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2800" b="1" dirty="0">
              <a:solidFill>
                <a:schemeClr val="bg1"/>
              </a:solidFill>
              <a:latin typeface="Arial" panose="020B0604020202020204" pitchFamily="34" charset="0"/>
              <a:cs typeface="Arial" panose="020B0604020202020204" pitchFamily="34" charset="0"/>
            </a:endParaRPr>
          </a:p>
        </p:txBody>
      </p:sp>
      <p:grpSp>
        <p:nvGrpSpPr>
          <p:cNvPr id="46" name="Group 45">
            <a:extLst>
              <a:ext uri="{FF2B5EF4-FFF2-40B4-BE49-F238E27FC236}">
                <a16:creationId xmlns:a16="http://schemas.microsoft.com/office/drawing/2014/main" id="{CD84E721-EC68-8217-C136-DFB7A58902A6}"/>
              </a:ext>
            </a:extLst>
          </p:cNvPr>
          <p:cNvGrpSpPr/>
          <p:nvPr userDrawn="1"/>
        </p:nvGrpSpPr>
        <p:grpSpPr>
          <a:xfrm>
            <a:off x="8145138" y="1476375"/>
            <a:ext cx="3849218" cy="4648624"/>
            <a:chOff x="300034" y="1524000"/>
            <a:chExt cx="3849218" cy="4648624"/>
          </a:xfrm>
        </p:grpSpPr>
        <p:sp>
          <p:nvSpPr>
            <p:cNvPr id="47" name="Free-form: Shape 46">
              <a:extLst>
                <a:ext uri="{FF2B5EF4-FFF2-40B4-BE49-F238E27FC236}">
                  <a16:creationId xmlns:a16="http://schemas.microsoft.com/office/drawing/2014/main" id="{F152C61C-C69B-021E-C5F3-03ADC4C04AD3}"/>
                </a:ext>
              </a:extLst>
            </p:cNvPr>
            <p:cNvSpPr/>
            <p:nvPr/>
          </p:nvSpPr>
          <p:spPr>
            <a:xfrm>
              <a:off x="300034" y="1524000"/>
              <a:ext cx="3849218" cy="4648624"/>
            </a:xfrm>
            <a:custGeom>
              <a:avLst/>
              <a:gdLst>
                <a:gd name="connsiteX0" fmla="*/ 0 w 3849218"/>
                <a:gd name="connsiteY0" fmla="*/ 0 h 4648624"/>
                <a:gd name="connsiteX1" fmla="*/ 3849218 w 3849218"/>
                <a:gd name="connsiteY1" fmla="*/ 0 h 4648624"/>
                <a:gd name="connsiteX2" fmla="*/ 3849218 w 3849218"/>
                <a:gd name="connsiteY2" fmla="*/ 4648624 h 4648624"/>
                <a:gd name="connsiteX3" fmla="*/ 0 w 3849218"/>
                <a:gd name="connsiteY3" fmla="*/ 4648624 h 4648624"/>
              </a:gdLst>
              <a:ahLst/>
              <a:cxnLst>
                <a:cxn ang="0">
                  <a:pos x="connsiteX0" y="connsiteY0"/>
                </a:cxn>
                <a:cxn ang="0">
                  <a:pos x="connsiteX1" y="connsiteY1"/>
                </a:cxn>
                <a:cxn ang="0">
                  <a:pos x="connsiteX2" y="connsiteY2"/>
                </a:cxn>
                <a:cxn ang="0">
                  <a:pos x="connsiteX3" y="connsiteY3"/>
                </a:cxn>
              </a:cxnLst>
              <a:rect l="l" t="t" r="r" b="b"/>
              <a:pathLst>
                <a:path w="3849218" h="4648624">
                  <a:moveTo>
                    <a:pt x="0" y="0"/>
                  </a:moveTo>
                  <a:lnTo>
                    <a:pt x="3849218" y="0"/>
                  </a:lnTo>
                  <a:lnTo>
                    <a:pt x="3849218" y="4648624"/>
                  </a:lnTo>
                  <a:lnTo>
                    <a:pt x="0" y="4648624"/>
                  </a:lnTo>
                  <a:close/>
                </a:path>
              </a:pathLst>
            </a:custGeom>
            <a:solidFill>
              <a:srgbClr val="03273F"/>
            </a:solidFill>
            <a:ln w="348961" cap="flat">
              <a:noFill/>
              <a:prstDash val="solid"/>
              <a:miter/>
            </a:ln>
          </p:spPr>
          <p:txBody>
            <a:bodyPr rtlCol="0" anchor="ctr"/>
            <a:lstStyle/>
            <a:p>
              <a:endParaRPr lang="en-ZA"/>
            </a:p>
          </p:txBody>
        </p:sp>
        <p:sp>
          <p:nvSpPr>
            <p:cNvPr id="48" name="Free-form: Shape 47">
              <a:extLst>
                <a:ext uri="{FF2B5EF4-FFF2-40B4-BE49-F238E27FC236}">
                  <a16:creationId xmlns:a16="http://schemas.microsoft.com/office/drawing/2014/main" id="{F3E1E3D8-EE5D-4E5C-43A4-52C5C8E6B3D1}"/>
                </a:ext>
              </a:extLst>
            </p:cNvPr>
            <p:cNvSpPr/>
            <p:nvPr/>
          </p:nvSpPr>
          <p:spPr>
            <a:xfrm>
              <a:off x="300034" y="1524000"/>
              <a:ext cx="3849218" cy="924842"/>
            </a:xfrm>
            <a:custGeom>
              <a:avLst/>
              <a:gdLst>
                <a:gd name="connsiteX0" fmla="*/ 3849218 w 3849218"/>
                <a:gd name="connsiteY0" fmla="*/ 599385 h 924842"/>
                <a:gd name="connsiteX1" fmla="*/ 1926357 w 3849218"/>
                <a:gd name="connsiteY1" fmla="*/ 924843 h 924842"/>
                <a:gd name="connsiteX2" fmla="*/ 0 w 3849218"/>
                <a:gd name="connsiteY2" fmla="*/ 599385 h 924842"/>
                <a:gd name="connsiteX3" fmla="*/ 0 w 3849218"/>
                <a:gd name="connsiteY3" fmla="*/ 0 h 924842"/>
                <a:gd name="connsiteX4" fmla="*/ 3849218 w 3849218"/>
                <a:gd name="connsiteY4" fmla="*/ 0 h 924842"/>
                <a:gd name="connsiteX5" fmla="*/ 3849218 w 3849218"/>
                <a:gd name="connsiteY5" fmla="*/ 599385 h 924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9218" h="924842">
                  <a:moveTo>
                    <a:pt x="3849218" y="599385"/>
                  </a:moveTo>
                  <a:lnTo>
                    <a:pt x="1926357" y="924843"/>
                  </a:lnTo>
                  <a:lnTo>
                    <a:pt x="0" y="599385"/>
                  </a:lnTo>
                  <a:lnTo>
                    <a:pt x="0" y="0"/>
                  </a:lnTo>
                  <a:lnTo>
                    <a:pt x="3849218" y="0"/>
                  </a:lnTo>
                  <a:lnTo>
                    <a:pt x="3849218" y="599385"/>
                  </a:lnTo>
                  <a:close/>
                </a:path>
              </a:pathLst>
            </a:custGeom>
            <a:solidFill>
              <a:srgbClr val="FFCB1F"/>
            </a:solidFill>
            <a:ln w="348961" cap="flat">
              <a:noFill/>
              <a:prstDash val="solid"/>
              <a:miter/>
            </a:ln>
          </p:spPr>
          <p:txBody>
            <a:bodyPr rtlCol="0" anchor="ctr"/>
            <a:lstStyle/>
            <a:p>
              <a:endParaRPr lang="en-ZA"/>
            </a:p>
          </p:txBody>
        </p:sp>
      </p:grpSp>
      <p:sp>
        <p:nvSpPr>
          <p:cNvPr id="49" name="Oval 48">
            <a:extLst>
              <a:ext uri="{FF2B5EF4-FFF2-40B4-BE49-F238E27FC236}">
                <a16:creationId xmlns:a16="http://schemas.microsoft.com/office/drawing/2014/main" id="{54660EEC-B972-A976-6CB3-D14935C146CF}"/>
              </a:ext>
            </a:extLst>
          </p:cNvPr>
          <p:cNvSpPr/>
          <p:nvPr userDrawn="1"/>
        </p:nvSpPr>
        <p:spPr>
          <a:xfrm>
            <a:off x="9663186" y="1518719"/>
            <a:ext cx="809626" cy="809626"/>
          </a:xfrm>
          <a:prstGeom prst="ellipse">
            <a:avLst/>
          </a:prstGeom>
          <a:solidFill>
            <a:srgbClr val="0327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2800" b="1" dirty="0">
              <a:solidFill>
                <a:schemeClr val="bg1"/>
              </a:solidFill>
              <a:latin typeface="Arial" panose="020B0604020202020204" pitchFamily="34" charset="0"/>
              <a:cs typeface="Arial" panose="020B0604020202020204" pitchFamily="34" charset="0"/>
            </a:endParaRPr>
          </a:p>
        </p:txBody>
      </p:sp>
      <p:sp>
        <p:nvSpPr>
          <p:cNvPr id="56" name="Text Placeholder 55">
            <a:extLst>
              <a:ext uri="{FF2B5EF4-FFF2-40B4-BE49-F238E27FC236}">
                <a16:creationId xmlns:a16="http://schemas.microsoft.com/office/drawing/2014/main" id="{4AF085DA-1CE7-D91D-0ECA-669CB52E1920}"/>
              </a:ext>
            </a:extLst>
          </p:cNvPr>
          <p:cNvSpPr>
            <a:spLocks noGrp="1"/>
          </p:cNvSpPr>
          <p:nvPr>
            <p:ph type="body" sz="quarter" idx="10" hasCustomPrompt="1"/>
          </p:nvPr>
        </p:nvSpPr>
        <p:spPr>
          <a:xfrm>
            <a:off x="1599775" y="1731139"/>
            <a:ext cx="1017639" cy="422428"/>
          </a:xfrm>
        </p:spPr>
        <p:txBody>
          <a:bodyPr/>
          <a:lstStyle>
            <a:lvl1pPr marL="0" indent="0" algn="ctr">
              <a:buNone/>
              <a:defRPr b="1">
                <a:solidFill>
                  <a:schemeClr val="bg1"/>
                </a:solidFill>
              </a:defRPr>
            </a:lvl1pPr>
          </a:lstStyle>
          <a:p>
            <a:pPr lvl="0"/>
            <a:r>
              <a:rPr lang="en-GB" dirty="0"/>
              <a:t>1</a:t>
            </a:r>
            <a:endParaRPr lang="en-ZA" dirty="0"/>
          </a:p>
        </p:txBody>
      </p:sp>
      <p:sp>
        <p:nvSpPr>
          <p:cNvPr id="58" name="Text Placeholder 55">
            <a:extLst>
              <a:ext uri="{FF2B5EF4-FFF2-40B4-BE49-F238E27FC236}">
                <a16:creationId xmlns:a16="http://schemas.microsoft.com/office/drawing/2014/main" id="{F6F38193-881A-D488-8F6F-02884AF7D802}"/>
              </a:ext>
            </a:extLst>
          </p:cNvPr>
          <p:cNvSpPr>
            <a:spLocks noGrp="1"/>
          </p:cNvSpPr>
          <p:nvPr>
            <p:ph type="body" sz="quarter" idx="11" hasCustomPrompt="1"/>
          </p:nvPr>
        </p:nvSpPr>
        <p:spPr>
          <a:xfrm>
            <a:off x="5581225" y="1731139"/>
            <a:ext cx="1017639" cy="422428"/>
          </a:xfrm>
        </p:spPr>
        <p:txBody>
          <a:bodyPr/>
          <a:lstStyle>
            <a:lvl1pPr marL="0" indent="0" algn="ctr">
              <a:buNone/>
              <a:defRPr b="1">
                <a:solidFill>
                  <a:schemeClr val="bg1"/>
                </a:solidFill>
              </a:defRPr>
            </a:lvl1pPr>
          </a:lstStyle>
          <a:p>
            <a:pPr lvl="0"/>
            <a:r>
              <a:rPr lang="en-GB" dirty="0"/>
              <a:t>2</a:t>
            </a:r>
            <a:endParaRPr lang="en-ZA" dirty="0"/>
          </a:p>
        </p:txBody>
      </p:sp>
      <p:sp>
        <p:nvSpPr>
          <p:cNvPr id="59" name="Text Placeholder 55">
            <a:extLst>
              <a:ext uri="{FF2B5EF4-FFF2-40B4-BE49-F238E27FC236}">
                <a16:creationId xmlns:a16="http://schemas.microsoft.com/office/drawing/2014/main" id="{1DB457BB-A58A-F1F4-4589-6087CB2F71EA}"/>
              </a:ext>
            </a:extLst>
          </p:cNvPr>
          <p:cNvSpPr>
            <a:spLocks noGrp="1"/>
          </p:cNvSpPr>
          <p:nvPr>
            <p:ph type="body" sz="quarter" idx="12" hasCustomPrompt="1"/>
          </p:nvPr>
        </p:nvSpPr>
        <p:spPr>
          <a:xfrm>
            <a:off x="9559179" y="1731139"/>
            <a:ext cx="1017639" cy="422428"/>
          </a:xfrm>
        </p:spPr>
        <p:txBody>
          <a:bodyPr/>
          <a:lstStyle>
            <a:lvl1pPr marL="0" indent="0" algn="ctr">
              <a:buNone/>
              <a:defRPr b="1">
                <a:solidFill>
                  <a:schemeClr val="bg1"/>
                </a:solidFill>
              </a:defRPr>
            </a:lvl1pPr>
          </a:lstStyle>
          <a:p>
            <a:pPr lvl="0"/>
            <a:r>
              <a:rPr lang="en-GB" dirty="0"/>
              <a:t>3</a:t>
            </a:r>
            <a:endParaRPr lang="en-ZA" dirty="0"/>
          </a:p>
        </p:txBody>
      </p:sp>
      <p:sp>
        <p:nvSpPr>
          <p:cNvPr id="61" name="Text Placeholder 60">
            <a:extLst>
              <a:ext uri="{FF2B5EF4-FFF2-40B4-BE49-F238E27FC236}">
                <a16:creationId xmlns:a16="http://schemas.microsoft.com/office/drawing/2014/main" id="{50E39A87-858E-E360-0011-BF9A5DF38BAF}"/>
              </a:ext>
            </a:extLst>
          </p:cNvPr>
          <p:cNvSpPr>
            <a:spLocks noGrp="1"/>
          </p:cNvSpPr>
          <p:nvPr>
            <p:ph type="body" sz="quarter" idx="13" hasCustomPrompt="1"/>
          </p:nvPr>
        </p:nvSpPr>
        <p:spPr>
          <a:xfrm>
            <a:off x="579438" y="3345084"/>
            <a:ext cx="3194050" cy="2557240"/>
          </a:xfrm>
        </p:spPr>
        <p:txBody>
          <a:bodyPr>
            <a:normAutofit/>
          </a:bodyPr>
          <a:lstStyle>
            <a:lvl1pPr>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text</a:t>
            </a:r>
            <a:endParaRPr lang="en-ZA" dirty="0"/>
          </a:p>
        </p:txBody>
      </p:sp>
      <p:sp>
        <p:nvSpPr>
          <p:cNvPr id="62" name="Text Placeholder 60">
            <a:extLst>
              <a:ext uri="{FF2B5EF4-FFF2-40B4-BE49-F238E27FC236}">
                <a16:creationId xmlns:a16="http://schemas.microsoft.com/office/drawing/2014/main" id="{A8EA78E2-F698-FC31-7F32-537D4B0BD136}"/>
              </a:ext>
            </a:extLst>
          </p:cNvPr>
          <p:cNvSpPr>
            <a:spLocks noGrp="1"/>
          </p:cNvSpPr>
          <p:nvPr>
            <p:ph type="body" sz="quarter" idx="14" hasCustomPrompt="1"/>
          </p:nvPr>
        </p:nvSpPr>
        <p:spPr>
          <a:xfrm>
            <a:off x="579438" y="2655981"/>
            <a:ext cx="3194050" cy="466428"/>
          </a:xfrm>
        </p:spPr>
        <p:txBody>
          <a:bodyPr anchor="b" anchorCtr="0">
            <a:normAutofit/>
          </a:bodyPr>
          <a:lstStyle>
            <a:lvl1pPr marL="0" indent="0">
              <a:buNone/>
              <a:defRPr sz="2400" b="1">
                <a:solidFill>
                  <a:srgbClr val="FFCB1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heading</a:t>
            </a:r>
            <a:endParaRPr lang="en-ZA" dirty="0"/>
          </a:p>
        </p:txBody>
      </p:sp>
      <p:sp>
        <p:nvSpPr>
          <p:cNvPr id="63" name="Text Placeholder 60">
            <a:extLst>
              <a:ext uri="{FF2B5EF4-FFF2-40B4-BE49-F238E27FC236}">
                <a16:creationId xmlns:a16="http://schemas.microsoft.com/office/drawing/2014/main" id="{CF41DCC6-41BE-DD3F-F82F-E773F29229C6}"/>
              </a:ext>
            </a:extLst>
          </p:cNvPr>
          <p:cNvSpPr>
            <a:spLocks noGrp="1"/>
          </p:cNvSpPr>
          <p:nvPr>
            <p:ph type="body" sz="quarter" idx="15" hasCustomPrompt="1"/>
          </p:nvPr>
        </p:nvSpPr>
        <p:spPr>
          <a:xfrm>
            <a:off x="4498975" y="3345084"/>
            <a:ext cx="3194050" cy="2557240"/>
          </a:xfrm>
        </p:spPr>
        <p:txBody>
          <a:bodyPr>
            <a:normAutofit/>
          </a:bodyPr>
          <a:lstStyle>
            <a:lvl1pPr>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text</a:t>
            </a:r>
            <a:endParaRPr lang="en-ZA" dirty="0"/>
          </a:p>
        </p:txBody>
      </p:sp>
      <p:sp>
        <p:nvSpPr>
          <p:cNvPr id="64" name="Text Placeholder 60">
            <a:extLst>
              <a:ext uri="{FF2B5EF4-FFF2-40B4-BE49-F238E27FC236}">
                <a16:creationId xmlns:a16="http://schemas.microsoft.com/office/drawing/2014/main" id="{BD7B3712-2944-AE97-85B3-6FB7ACA78304}"/>
              </a:ext>
            </a:extLst>
          </p:cNvPr>
          <p:cNvSpPr>
            <a:spLocks noGrp="1"/>
          </p:cNvSpPr>
          <p:nvPr>
            <p:ph type="body" sz="quarter" idx="16" hasCustomPrompt="1"/>
          </p:nvPr>
        </p:nvSpPr>
        <p:spPr>
          <a:xfrm>
            <a:off x="4498975" y="2655981"/>
            <a:ext cx="3194050" cy="466428"/>
          </a:xfrm>
        </p:spPr>
        <p:txBody>
          <a:bodyPr anchor="b" anchorCtr="0">
            <a:normAutofit/>
          </a:bodyPr>
          <a:lstStyle>
            <a:lvl1pPr marL="0" indent="0">
              <a:buNone/>
              <a:defRPr sz="2400" b="1">
                <a:solidFill>
                  <a:srgbClr val="FFCB1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heading</a:t>
            </a:r>
            <a:endParaRPr lang="en-ZA" dirty="0"/>
          </a:p>
        </p:txBody>
      </p:sp>
      <p:sp>
        <p:nvSpPr>
          <p:cNvPr id="65" name="Text Placeholder 60">
            <a:extLst>
              <a:ext uri="{FF2B5EF4-FFF2-40B4-BE49-F238E27FC236}">
                <a16:creationId xmlns:a16="http://schemas.microsoft.com/office/drawing/2014/main" id="{97420913-5DB1-D628-C5F3-440492C9AB7C}"/>
              </a:ext>
            </a:extLst>
          </p:cNvPr>
          <p:cNvSpPr>
            <a:spLocks noGrp="1"/>
          </p:cNvSpPr>
          <p:nvPr>
            <p:ph type="body" sz="quarter" idx="17" hasCustomPrompt="1"/>
          </p:nvPr>
        </p:nvSpPr>
        <p:spPr>
          <a:xfrm>
            <a:off x="8503816" y="3345084"/>
            <a:ext cx="3194050" cy="2557240"/>
          </a:xfrm>
        </p:spPr>
        <p:txBody>
          <a:bodyPr>
            <a:normAutofit/>
          </a:bodyPr>
          <a:lstStyle>
            <a:lvl1pPr>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text</a:t>
            </a:r>
            <a:endParaRPr lang="en-ZA" dirty="0"/>
          </a:p>
        </p:txBody>
      </p:sp>
      <p:sp>
        <p:nvSpPr>
          <p:cNvPr id="66" name="Text Placeholder 60">
            <a:extLst>
              <a:ext uri="{FF2B5EF4-FFF2-40B4-BE49-F238E27FC236}">
                <a16:creationId xmlns:a16="http://schemas.microsoft.com/office/drawing/2014/main" id="{EB9EFD35-434E-B3E2-4501-1256C0FA1BF2}"/>
              </a:ext>
            </a:extLst>
          </p:cNvPr>
          <p:cNvSpPr>
            <a:spLocks noGrp="1"/>
          </p:cNvSpPr>
          <p:nvPr>
            <p:ph type="body" sz="quarter" idx="18" hasCustomPrompt="1"/>
          </p:nvPr>
        </p:nvSpPr>
        <p:spPr>
          <a:xfrm>
            <a:off x="8503816" y="2655981"/>
            <a:ext cx="3194050" cy="466428"/>
          </a:xfrm>
        </p:spPr>
        <p:txBody>
          <a:bodyPr anchor="b" anchorCtr="0">
            <a:normAutofit/>
          </a:bodyPr>
          <a:lstStyle>
            <a:lvl1pPr marL="0" indent="0">
              <a:buNone/>
              <a:defRPr sz="2400" b="1">
                <a:solidFill>
                  <a:srgbClr val="FFCB1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heading</a:t>
            </a:r>
            <a:endParaRPr lang="en-ZA" dirty="0"/>
          </a:p>
        </p:txBody>
      </p:sp>
      <p:sp>
        <p:nvSpPr>
          <p:cNvPr id="2" name="Rectangle 1">
            <a:extLst>
              <a:ext uri="{FF2B5EF4-FFF2-40B4-BE49-F238E27FC236}">
                <a16:creationId xmlns:a16="http://schemas.microsoft.com/office/drawing/2014/main" id="{7D6B355B-5C48-E054-3C90-D9A7C003CBBC}"/>
              </a:ext>
            </a:extLst>
          </p:cNvPr>
          <p:cNvSpPr/>
          <p:nvPr userDrawn="1"/>
        </p:nvSpPr>
        <p:spPr>
          <a:xfrm>
            <a:off x="160151" y="182444"/>
            <a:ext cx="419288" cy="1113600"/>
          </a:xfrm>
          <a:prstGeom prst="rect">
            <a:avLst/>
          </a:prstGeom>
          <a:solidFill>
            <a:srgbClr val="FFCB1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4" name="Rectangle 3">
            <a:extLst>
              <a:ext uri="{FF2B5EF4-FFF2-40B4-BE49-F238E27FC236}">
                <a16:creationId xmlns:a16="http://schemas.microsoft.com/office/drawing/2014/main" id="{2D85D52B-839D-F1B3-AD5C-F028D253DF11}"/>
              </a:ext>
            </a:extLst>
          </p:cNvPr>
          <p:cNvSpPr/>
          <p:nvPr userDrawn="1"/>
        </p:nvSpPr>
        <p:spPr>
          <a:xfrm>
            <a:off x="11575068" y="182444"/>
            <a:ext cx="419288" cy="1113600"/>
          </a:xfrm>
          <a:prstGeom prst="rect">
            <a:avLst/>
          </a:prstGeom>
          <a:solidFill>
            <a:srgbClr val="FFCB1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pic>
        <p:nvPicPr>
          <p:cNvPr id="6" name="Picture 5">
            <a:extLst>
              <a:ext uri="{FF2B5EF4-FFF2-40B4-BE49-F238E27FC236}">
                <a16:creationId xmlns:a16="http://schemas.microsoft.com/office/drawing/2014/main" id="{72DB88AD-C9A5-F107-E4B3-CA055FA1E7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479828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ght Bulb">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248B93-123D-8D10-9F4D-493063173869}"/>
              </a:ext>
            </a:extLst>
          </p:cNvPr>
          <p:cNvSpPr/>
          <p:nvPr userDrawn="1"/>
        </p:nvSpPr>
        <p:spPr>
          <a:xfrm>
            <a:off x="0" y="-1"/>
            <a:ext cx="12192000" cy="6248401"/>
          </a:xfrm>
          <a:prstGeom prst="rect">
            <a:avLst/>
          </a:prstGeom>
          <a:solidFill>
            <a:srgbClr val="03273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ZA"/>
          </a:p>
        </p:txBody>
      </p:sp>
      <p:sp>
        <p:nvSpPr>
          <p:cNvPr id="14" name="Rectangle 13">
            <a:extLst>
              <a:ext uri="{FF2B5EF4-FFF2-40B4-BE49-F238E27FC236}">
                <a16:creationId xmlns:a16="http://schemas.microsoft.com/office/drawing/2014/main" id="{EEB8680B-86D1-230C-035C-A1FC5CF44388}"/>
              </a:ext>
            </a:extLst>
          </p:cNvPr>
          <p:cNvSpPr/>
          <p:nvPr userDrawn="1"/>
        </p:nvSpPr>
        <p:spPr>
          <a:xfrm>
            <a:off x="0" y="-1"/>
            <a:ext cx="1895475" cy="6248401"/>
          </a:xfrm>
          <a:prstGeom prst="rect">
            <a:avLst/>
          </a:prstGeom>
          <a:solidFill>
            <a:srgbClr val="FFCB1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ZA"/>
          </a:p>
        </p:txBody>
      </p:sp>
      <p:pic>
        <p:nvPicPr>
          <p:cNvPr id="13" name="Graphic 12">
            <a:extLst>
              <a:ext uri="{FF2B5EF4-FFF2-40B4-BE49-F238E27FC236}">
                <a16:creationId xmlns:a16="http://schemas.microsoft.com/office/drawing/2014/main" id="{882D7239-F7E5-2693-3CE8-E0E181CD37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2500" y="502698"/>
            <a:ext cx="1885950" cy="1885950"/>
          </a:xfrm>
          <a:prstGeom prst="rect">
            <a:avLst/>
          </a:prstGeom>
        </p:spPr>
      </p:pic>
      <p:sp>
        <p:nvSpPr>
          <p:cNvPr id="15" name="Title 1">
            <a:extLst>
              <a:ext uri="{FF2B5EF4-FFF2-40B4-BE49-F238E27FC236}">
                <a16:creationId xmlns:a16="http://schemas.microsoft.com/office/drawing/2014/main" id="{8C06B037-BF93-D9C9-D613-128FB83CCE6E}"/>
              </a:ext>
            </a:extLst>
          </p:cNvPr>
          <p:cNvSpPr>
            <a:spLocks noGrp="1"/>
          </p:cNvSpPr>
          <p:nvPr>
            <p:ph type="title"/>
          </p:nvPr>
        </p:nvSpPr>
        <p:spPr>
          <a:xfrm>
            <a:off x="3257550" y="128936"/>
            <a:ext cx="8248650" cy="1316737"/>
          </a:xfrm>
        </p:spPr>
        <p:txBody>
          <a:bodyPr lIns="288000">
            <a:normAutofit/>
          </a:bodyPr>
          <a:lstStyle>
            <a:lvl1pPr>
              <a:defRPr sz="3200">
                <a:solidFill>
                  <a:schemeClr val="bg1"/>
                </a:solidFill>
              </a:defRPr>
            </a:lvl1pPr>
          </a:lstStyle>
          <a:p>
            <a:r>
              <a:rPr lang="en-GB" dirty="0"/>
              <a:t>Click to edit Master title style</a:t>
            </a:r>
            <a:endParaRPr lang="en-ZA" dirty="0"/>
          </a:p>
        </p:txBody>
      </p:sp>
      <p:sp>
        <p:nvSpPr>
          <p:cNvPr id="16" name="Content Placeholder 3">
            <a:extLst>
              <a:ext uri="{FF2B5EF4-FFF2-40B4-BE49-F238E27FC236}">
                <a16:creationId xmlns:a16="http://schemas.microsoft.com/office/drawing/2014/main" id="{9FA963C8-99F7-0B97-690F-2BE21474614F}"/>
              </a:ext>
            </a:extLst>
          </p:cNvPr>
          <p:cNvSpPr>
            <a:spLocks noGrp="1"/>
          </p:cNvSpPr>
          <p:nvPr>
            <p:ph sz="half" idx="2"/>
          </p:nvPr>
        </p:nvSpPr>
        <p:spPr>
          <a:xfrm>
            <a:off x="3257550" y="1574610"/>
            <a:ext cx="824865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ZA" dirty="0"/>
          </a:p>
        </p:txBody>
      </p:sp>
      <p:pic>
        <p:nvPicPr>
          <p:cNvPr id="3" name="Picture 2">
            <a:extLst>
              <a:ext uri="{FF2B5EF4-FFF2-40B4-BE49-F238E27FC236}">
                <a16:creationId xmlns:a16="http://schemas.microsoft.com/office/drawing/2014/main" id="{87ADB229-F65B-D376-3618-1FC65E1086A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4276386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5F08-7AD3-6070-6194-10B56A387AE5}"/>
              </a:ext>
            </a:extLst>
          </p:cNvPr>
          <p:cNvSpPr>
            <a:spLocks noGrp="1"/>
          </p:cNvSpPr>
          <p:nvPr>
            <p:ph type="title"/>
          </p:nvPr>
        </p:nvSpPr>
        <p:spPr>
          <a:xfrm>
            <a:off x="839788" y="457200"/>
            <a:ext cx="3932237" cy="1600200"/>
          </a:xfrm>
          <a:solidFill>
            <a:srgbClr val="FFCB1F"/>
          </a:solidFill>
        </p:spPr>
        <p:txBody>
          <a:bodyPr lIns="144000" tIns="108000" rIns="144000" bIns="108000" anchor="b"/>
          <a:lstStyle>
            <a:lvl1pPr>
              <a:defRPr sz="3200"/>
            </a:lvl1pPr>
          </a:lstStyle>
          <a:p>
            <a:r>
              <a:rPr lang="en-GB" dirty="0"/>
              <a:t>Click to edit Master title style</a:t>
            </a:r>
            <a:endParaRPr lang="en-ZA" dirty="0"/>
          </a:p>
        </p:txBody>
      </p:sp>
      <p:sp>
        <p:nvSpPr>
          <p:cNvPr id="3" name="Content Placeholder 2">
            <a:extLst>
              <a:ext uri="{FF2B5EF4-FFF2-40B4-BE49-F238E27FC236}">
                <a16:creationId xmlns:a16="http://schemas.microsoft.com/office/drawing/2014/main" id="{671D97D4-AC14-A833-02A7-481876072E23}"/>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ZA" dirty="0"/>
          </a:p>
        </p:txBody>
      </p:sp>
      <p:sp>
        <p:nvSpPr>
          <p:cNvPr id="4" name="Text Placeholder 3">
            <a:extLst>
              <a:ext uri="{FF2B5EF4-FFF2-40B4-BE49-F238E27FC236}">
                <a16:creationId xmlns:a16="http://schemas.microsoft.com/office/drawing/2014/main" id="{1A2E330C-3F3A-0639-ED2D-02090BC3C008}"/>
              </a:ext>
            </a:extLst>
          </p:cNvPr>
          <p:cNvSpPr>
            <a:spLocks noGrp="1"/>
          </p:cNvSpPr>
          <p:nvPr>
            <p:ph type="body" sz="half" idx="2"/>
          </p:nvPr>
        </p:nvSpPr>
        <p:spPr>
          <a:xfrm>
            <a:off x="839788" y="2199190"/>
            <a:ext cx="3932237" cy="36697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Rectangle 4">
            <a:extLst>
              <a:ext uri="{FF2B5EF4-FFF2-40B4-BE49-F238E27FC236}">
                <a16:creationId xmlns:a16="http://schemas.microsoft.com/office/drawing/2014/main" id="{936F778F-87D3-55B4-43C8-8064478365D9}"/>
              </a:ext>
            </a:extLst>
          </p:cNvPr>
          <p:cNvSpPr/>
          <p:nvPr userDrawn="1"/>
        </p:nvSpPr>
        <p:spPr>
          <a:xfrm>
            <a:off x="0" y="457200"/>
            <a:ext cx="836612" cy="1600200"/>
          </a:xfrm>
          <a:prstGeom prst="rect">
            <a:avLst/>
          </a:prstGeom>
          <a:solidFill>
            <a:srgbClr val="03273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pic>
        <p:nvPicPr>
          <p:cNvPr id="6" name="Picture 5">
            <a:extLst>
              <a:ext uri="{FF2B5EF4-FFF2-40B4-BE49-F238E27FC236}">
                <a16:creationId xmlns:a16="http://schemas.microsoft.com/office/drawing/2014/main" id="{DBFE9BD3-7045-8BD2-38B4-7E3344E9E0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3039726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DC938-CEDF-7883-C636-F1DA999DEF11}"/>
              </a:ext>
            </a:extLst>
          </p:cNvPr>
          <p:cNvSpPr>
            <a:spLocks noGrp="1"/>
          </p:cNvSpPr>
          <p:nvPr>
            <p:ph type="title"/>
          </p:nvPr>
        </p:nvSpPr>
        <p:spPr>
          <a:xfrm>
            <a:off x="839788" y="457200"/>
            <a:ext cx="3932237" cy="1600200"/>
          </a:xfrm>
          <a:solidFill>
            <a:srgbClr val="03273F"/>
          </a:solidFill>
        </p:spPr>
        <p:txBody>
          <a:bodyPr lIns="144000" tIns="108000" rIns="144000" anchor="b"/>
          <a:lstStyle>
            <a:lvl1pPr>
              <a:defRPr sz="3200">
                <a:solidFill>
                  <a:schemeClr val="bg1"/>
                </a:solidFill>
              </a:defRPr>
            </a:lvl1pPr>
          </a:lstStyle>
          <a:p>
            <a:r>
              <a:rPr lang="en-GB" dirty="0"/>
              <a:t>Click to edit Master title style</a:t>
            </a:r>
            <a:endParaRPr lang="en-ZA" dirty="0"/>
          </a:p>
        </p:txBody>
      </p:sp>
      <p:sp>
        <p:nvSpPr>
          <p:cNvPr id="3" name="Picture Placeholder 2">
            <a:extLst>
              <a:ext uri="{FF2B5EF4-FFF2-40B4-BE49-F238E27FC236}">
                <a16:creationId xmlns:a16="http://schemas.microsoft.com/office/drawing/2014/main" id="{51F0B38D-95E0-30F4-5870-BA883B1FA24B}"/>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1DDAA9DC-B605-4349-F332-30AB8BED3C1D}"/>
              </a:ext>
            </a:extLst>
          </p:cNvPr>
          <p:cNvSpPr>
            <a:spLocks noGrp="1"/>
          </p:cNvSpPr>
          <p:nvPr>
            <p:ph type="body" sz="half" idx="2"/>
          </p:nvPr>
        </p:nvSpPr>
        <p:spPr>
          <a:xfrm>
            <a:off x="839788" y="2199190"/>
            <a:ext cx="3932237" cy="36697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Rectangle 4">
            <a:extLst>
              <a:ext uri="{FF2B5EF4-FFF2-40B4-BE49-F238E27FC236}">
                <a16:creationId xmlns:a16="http://schemas.microsoft.com/office/drawing/2014/main" id="{C8F37C59-2403-658A-DBFE-E03AB77B6E78}"/>
              </a:ext>
            </a:extLst>
          </p:cNvPr>
          <p:cNvSpPr/>
          <p:nvPr userDrawn="1"/>
        </p:nvSpPr>
        <p:spPr>
          <a:xfrm>
            <a:off x="0" y="457200"/>
            <a:ext cx="836612" cy="1600200"/>
          </a:xfrm>
          <a:prstGeom prst="rect">
            <a:avLst/>
          </a:prstGeom>
          <a:solidFill>
            <a:srgbClr val="FFCB1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pic>
        <p:nvPicPr>
          <p:cNvPr id="6" name="Picture 5">
            <a:extLst>
              <a:ext uri="{FF2B5EF4-FFF2-40B4-BE49-F238E27FC236}">
                <a16:creationId xmlns:a16="http://schemas.microsoft.com/office/drawing/2014/main" id="{1AFA3684-AC0A-C65F-AB75-AB08DB43D6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3064418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248B93-123D-8D10-9F4D-493063173869}"/>
              </a:ext>
            </a:extLst>
          </p:cNvPr>
          <p:cNvSpPr/>
          <p:nvPr userDrawn="1"/>
        </p:nvSpPr>
        <p:spPr>
          <a:xfrm>
            <a:off x="0" y="-1"/>
            <a:ext cx="12192000" cy="6315075"/>
          </a:xfrm>
          <a:prstGeom prst="rect">
            <a:avLst/>
          </a:prstGeom>
          <a:solidFill>
            <a:srgbClr val="FFCB1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ZA"/>
          </a:p>
        </p:txBody>
      </p:sp>
      <p:pic>
        <p:nvPicPr>
          <p:cNvPr id="10" name="Graphic 9">
            <a:extLst>
              <a:ext uri="{FF2B5EF4-FFF2-40B4-BE49-F238E27FC236}">
                <a16:creationId xmlns:a16="http://schemas.microsoft.com/office/drawing/2014/main" id="{0F10FFDF-6096-27B9-226F-C75AE8647E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96504"/>
            <a:ext cx="3371850" cy="5338763"/>
          </a:xfrm>
          <a:prstGeom prst="rect">
            <a:avLst/>
          </a:prstGeom>
        </p:spPr>
      </p:pic>
      <p:sp>
        <p:nvSpPr>
          <p:cNvPr id="9" name="Content Placeholder 5">
            <a:extLst>
              <a:ext uri="{FF2B5EF4-FFF2-40B4-BE49-F238E27FC236}">
                <a16:creationId xmlns:a16="http://schemas.microsoft.com/office/drawing/2014/main" id="{AAA1285F-4574-9C54-F4CF-23CC6678C96A}"/>
              </a:ext>
            </a:extLst>
          </p:cNvPr>
          <p:cNvSpPr>
            <a:spLocks noGrp="1"/>
          </p:cNvSpPr>
          <p:nvPr>
            <p:ph sz="quarter" idx="4"/>
          </p:nvPr>
        </p:nvSpPr>
        <p:spPr>
          <a:xfrm>
            <a:off x="3750197" y="1828799"/>
            <a:ext cx="7974012" cy="3998117"/>
          </a:xfrm>
        </p:spPr>
        <p:txBody>
          <a:bodyPr>
            <a:normAutofit/>
          </a:bodyPr>
          <a:lstStyle>
            <a:lvl1pPr>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ZA" dirty="0"/>
          </a:p>
        </p:txBody>
      </p:sp>
      <p:sp>
        <p:nvSpPr>
          <p:cNvPr id="12" name="Text Placeholder 11">
            <a:extLst>
              <a:ext uri="{FF2B5EF4-FFF2-40B4-BE49-F238E27FC236}">
                <a16:creationId xmlns:a16="http://schemas.microsoft.com/office/drawing/2014/main" id="{9E3CDBCB-169F-491E-46BE-40CE69A43C2D}"/>
              </a:ext>
            </a:extLst>
          </p:cNvPr>
          <p:cNvSpPr>
            <a:spLocks noGrp="1"/>
          </p:cNvSpPr>
          <p:nvPr>
            <p:ph type="body" sz="quarter" idx="10" hasCustomPrompt="1"/>
          </p:nvPr>
        </p:nvSpPr>
        <p:spPr>
          <a:xfrm>
            <a:off x="3750197" y="762791"/>
            <a:ext cx="7974012" cy="765067"/>
          </a:xfrm>
        </p:spPr>
        <p:txBody>
          <a:bodyPr>
            <a:normAutofit/>
          </a:bodyPr>
          <a:lstStyle>
            <a:lvl1pPr marL="0" indent="0">
              <a:buNone/>
              <a:defRPr sz="4800" b="1"/>
            </a:lvl1pPr>
          </a:lstStyle>
          <a:p>
            <a:pPr lvl="0"/>
            <a:r>
              <a:rPr lang="en-GB" dirty="0"/>
              <a:t>Click to add title</a:t>
            </a:r>
            <a:endParaRPr lang="en-ZA" dirty="0"/>
          </a:p>
        </p:txBody>
      </p:sp>
      <p:pic>
        <p:nvPicPr>
          <p:cNvPr id="3" name="Picture 2">
            <a:extLst>
              <a:ext uri="{FF2B5EF4-FFF2-40B4-BE49-F238E27FC236}">
                <a16:creationId xmlns:a16="http://schemas.microsoft.com/office/drawing/2014/main" id="{8A18BABD-96A4-0C4A-DF1A-49924063B0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3874403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DD606B-C9FA-2686-C833-5F4D8FEF8878}"/>
              </a:ext>
            </a:extLst>
          </p:cNvPr>
          <p:cNvSpPr/>
          <p:nvPr userDrawn="1"/>
        </p:nvSpPr>
        <p:spPr>
          <a:xfrm>
            <a:off x="838200" y="-8827"/>
            <a:ext cx="11353800" cy="1136587"/>
          </a:xfrm>
          <a:prstGeom prst="rect">
            <a:avLst/>
          </a:prstGeom>
          <a:solidFill>
            <a:srgbClr val="FFCB1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5" name="Rectangle 4">
            <a:extLst>
              <a:ext uri="{FF2B5EF4-FFF2-40B4-BE49-F238E27FC236}">
                <a16:creationId xmlns:a16="http://schemas.microsoft.com/office/drawing/2014/main" id="{E9F8D547-7FC1-C12C-ECBF-49EE368F0ACB}"/>
              </a:ext>
            </a:extLst>
          </p:cNvPr>
          <p:cNvSpPr/>
          <p:nvPr userDrawn="1"/>
        </p:nvSpPr>
        <p:spPr>
          <a:xfrm>
            <a:off x="0" y="-8827"/>
            <a:ext cx="838200" cy="1136587"/>
          </a:xfrm>
          <a:prstGeom prst="rect">
            <a:avLst/>
          </a:prstGeom>
          <a:solidFill>
            <a:srgbClr val="03273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ZA"/>
          </a:p>
        </p:txBody>
      </p:sp>
      <p:sp>
        <p:nvSpPr>
          <p:cNvPr id="2" name="Title 1">
            <a:extLst>
              <a:ext uri="{FF2B5EF4-FFF2-40B4-BE49-F238E27FC236}">
                <a16:creationId xmlns:a16="http://schemas.microsoft.com/office/drawing/2014/main" id="{7EB3E389-4275-3700-CC2C-340F8CE2AA24}"/>
              </a:ext>
            </a:extLst>
          </p:cNvPr>
          <p:cNvSpPr>
            <a:spLocks noGrp="1"/>
          </p:cNvSpPr>
          <p:nvPr>
            <p:ph type="title"/>
          </p:nvPr>
        </p:nvSpPr>
        <p:spPr>
          <a:xfrm>
            <a:off x="838200" y="-4413"/>
            <a:ext cx="10515600" cy="1132174"/>
          </a:xfrm>
        </p:spPr>
        <p:txBody>
          <a:bodyPr lIns="288000" rIns="288000">
            <a:normAutofit/>
          </a:bodyPr>
          <a:lstStyle>
            <a:lvl1pPr>
              <a:defRPr sz="3200"/>
            </a:lvl1pPr>
          </a:lstStyle>
          <a:p>
            <a:r>
              <a:rPr lang="en-GB" dirty="0"/>
              <a:t>Click to edit Master title style</a:t>
            </a:r>
            <a:endParaRPr lang="en-ZA" dirty="0"/>
          </a:p>
        </p:txBody>
      </p:sp>
      <p:sp>
        <p:nvSpPr>
          <p:cNvPr id="3" name="Vertical Text Placeholder 2">
            <a:extLst>
              <a:ext uri="{FF2B5EF4-FFF2-40B4-BE49-F238E27FC236}">
                <a16:creationId xmlns:a16="http://schemas.microsoft.com/office/drawing/2014/main" id="{481CC599-9773-DA81-AC3E-59779AB05CC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ZA"/>
          </a:p>
        </p:txBody>
      </p:sp>
      <p:pic>
        <p:nvPicPr>
          <p:cNvPr id="6" name="Picture 5">
            <a:extLst>
              <a:ext uri="{FF2B5EF4-FFF2-40B4-BE49-F238E27FC236}">
                <a16:creationId xmlns:a16="http://schemas.microsoft.com/office/drawing/2014/main" id="{CB5FA325-871E-B9AD-14D4-8826B1FA97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406292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E95E40-9043-B433-10CA-F32786EB541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ZA"/>
          </a:p>
        </p:txBody>
      </p:sp>
      <p:sp>
        <p:nvSpPr>
          <p:cNvPr id="3" name="Vertical Text Placeholder 2">
            <a:extLst>
              <a:ext uri="{FF2B5EF4-FFF2-40B4-BE49-F238E27FC236}">
                <a16:creationId xmlns:a16="http://schemas.microsoft.com/office/drawing/2014/main" id="{D41F8B44-F252-D69A-3B8B-1C9C8C5818B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ZA"/>
          </a:p>
        </p:txBody>
      </p:sp>
      <p:pic>
        <p:nvPicPr>
          <p:cNvPr id="4" name="Picture 3">
            <a:extLst>
              <a:ext uri="{FF2B5EF4-FFF2-40B4-BE49-F238E27FC236}">
                <a16:creationId xmlns:a16="http://schemas.microsoft.com/office/drawing/2014/main" id="{F62F2AE9-CB35-EE7B-9A32-3D1368E9F8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11900"/>
            <a:ext cx="12192000" cy="552704"/>
          </a:xfrm>
          <a:prstGeom prst="rect">
            <a:avLst/>
          </a:prstGeom>
        </p:spPr>
      </p:pic>
    </p:spTree>
    <p:extLst>
      <p:ext uri="{BB962C8B-B14F-4D97-AF65-F5344CB8AC3E}">
        <p14:creationId xmlns:p14="http://schemas.microsoft.com/office/powerpoint/2010/main" val="2885492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0947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A blue background with white text&#10;&#10;AI-generated content may be incorrect.">
            <a:extLst>
              <a:ext uri="{FF2B5EF4-FFF2-40B4-BE49-F238E27FC236}">
                <a16:creationId xmlns:a16="http://schemas.microsoft.com/office/drawing/2014/main" id="{D9037415-B667-F8D6-66C0-E929BAE8C3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68159"/>
          </a:xfrm>
          <a:prstGeom prst="rect">
            <a:avLst/>
          </a:prstGeom>
        </p:spPr>
      </p:pic>
    </p:spTree>
    <p:extLst>
      <p:ext uri="{BB962C8B-B14F-4D97-AF65-F5344CB8AC3E}">
        <p14:creationId xmlns:p14="http://schemas.microsoft.com/office/powerpoint/2010/main" val="575152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374787-EF66-B34C-8250-DE2F842F05A8}"/>
              </a:ext>
            </a:extLst>
          </p:cNvPr>
          <p:cNvSpPr>
            <a:spLocks noGrp="1"/>
          </p:cNvSpPr>
          <p:nvPr>
            <p:ph type="title"/>
          </p:nvPr>
        </p:nvSpPr>
        <p:spPr>
          <a:xfrm>
            <a:off x="838200" y="111872"/>
            <a:ext cx="10515600" cy="1127759"/>
          </a:xfrm>
          <a:prstGeom prst="rect">
            <a:avLst/>
          </a:prstGeom>
        </p:spPr>
        <p:txBody>
          <a:bodyPr vert="horz" lIns="91440" tIns="45720" rIns="91440" bIns="45720" rtlCol="0" anchor="ctr">
            <a:normAutofit/>
          </a:bodyPr>
          <a:lstStyle/>
          <a:p>
            <a:r>
              <a:rPr lang="en-GB" dirty="0"/>
              <a:t>Click to edit Master title style</a:t>
            </a:r>
            <a:endParaRPr lang="en-ZA" dirty="0"/>
          </a:p>
        </p:txBody>
      </p:sp>
      <p:sp>
        <p:nvSpPr>
          <p:cNvPr id="3" name="Text Placeholder 2">
            <a:extLst>
              <a:ext uri="{FF2B5EF4-FFF2-40B4-BE49-F238E27FC236}">
                <a16:creationId xmlns:a16="http://schemas.microsoft.com/office/drawing/2014/main" id="{0E6AA99A-9AE8-23DB-3331-52A84987D55C}"/>
              </a:ext>
            </a:extLst>
          </p:cNvPr>
          <p:cNvSpPr>
            <a:spLocks noGrp="1"/>
          </p:cNvSpPr>
          <p:nvPr>
            <p:ph type="body" idx="1"/>
          </p:nvPr>
        </p:nvSpPr>
        <p:spPr>
          <a:xfrm>
            <a:off x="838200" y="1690735"/>
            <a:ext cx="10515600" cy="4170061"/>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ZA" dirty="0"/>
          </a:p>
        </p:txBody>
      </p:sp>
    </p:spTree>
    <p:extLst>
      <p:ext uri="{BB962C8B-B14F-4D97-AF65-F5344CB8AC3E}">
        <p14:creationId xmlns:p14="http://schemas.microsoft.com/office/powerpoint/2010/main" val="734676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3" r:id="rId4"/>
    <p:sldLayoutId id="2147483652" r:id="rId5"/>
    <p:sldLayoutId id="2147483662" r:id="rId6"/>
    <p:sldLayoutId id="2147483654" r:id="rId7"/>
    <p:sldLayoutId id="2147483666" r:id="rId8"/>
    <p:sldLayoutId id="2147483667" r:id="rId9"/>
    <p:sldLayoutId id="2147483656" r:id="rId10"/>
    <p:sldLayoutId id="2147483657" r:id="rId11"/>
    <p:sldLayoutId id="2147483668" r:id="rId12"/>
    <p:sldLayoutId id="2147483658" r:id="rId13"/>
    <p:sldLayoutId id="2147483659" r:id="rId14"/>
    <p:sldLayoutId id="2147483655" r:id="rId15"/>
    <p:sldLayoutId id="2147483661" r:id="rId16"/>
  </p:sldLayoutIdLst>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FCB1F"/>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FCB1F"/>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FCB1F"/>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FCB1F"/>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FCB1F"/>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MftKzY15_V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409F3-FF78-D1A1-8211-9F11568A02A0}"/>
              </a:ext>
            </a:extLst>
          </p:cNvPr>
          <p:cNvSpPr>
            <a:spLocks noGrp="1"/>
          </p:cNvSpPr>
          <p:nvPr>
            <p:ph type="ctrTitle"/>
          </p:nvPr>
        </p:nvSpPr>
        <p:spPr>
          <a:xfrm>
            <a:off x="5392614" y="2405841"/>
            <a:ext cx="6583075" cy="1889507"/>
          </a:xfrm>
        </p:spPr>
        <p:txBody>
          <a:bodyPr/>
          <a:lstStyle/>
          <a:p>
            <a:r>
              <a:rPr lang="en-ZA" sz="2800" dirty="0">
                <a:latin typeface="Avenir Next LT Pro Light" panose="020B0304020202020204" pitchFamily="34" charset="0"/>
              </a:rPr>
              <a:t>Disability Inclusion and Accessibility</a:t>
            </a:r>
          </a:p>
        </p:txBody>
      </p:sp>
      <p:sp>
        <p:nvSpPr>
          <p:cNvPr id="3" name="Subtitle 2">
            <a:extLst>
              <a:ext uri="{FF2B5EF4-FFF2-40B4-BE49-F238E27FC236}">
                <a16:creationId xmlns:a16="http://schemas.microsoft.com/office/drawing/2014/main" id="{930090A7-97EC-8C4D-126C-2CFD6C93C970}"/>
              </a:ext>
            </a:extLst>
          </p:cNvPr>
          <p:cNvSpPr>
            <a:spLocks noGrp="1"/>
          </p:cNvSpPr>
          <p:nvPr>
            <p:ph type="subTitle" idx="1"/>
          </p:nvPr>
        </p:nvSpPr>
        <p:spPr>
          <a:xfrm>
            <a:off x="5540098" y="4295348"/>
            <a:ext cx="5603632" cy="612833"/>
          </a:xfrm>
        </p:spPr>
        <p:txBody>
          <a:bodyPr>
            <a:normAutofit/>
          </a:bodyPr>
          <a:lstStyle/>
          <a:p>
            <a:r>
              <a:rPr lang="en-ZA" sz="2400" dirty="0">
                <a:latin typeface="Avenir Next LT Pro Light" panose="020B0304020202020204" pitchFamily="34" charset="0"/>
              </a:rPr>
              <a:t>Making Every Heart Count</a:t>
            </a:r>
          </a:p>
        </p:txBody>
      </p:sp>
    </p:spTree>
    <p:extLst>
      <p:ext uri="{BB962C8B-B14F-4D97-AF65-F5344CB8AC3E}">
        <p14:creationId xmlns:p14="http://schemas.microsoft.com/office/powerpoint/2010/main" val="3896730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33B90-F06B-A5FE-503C-7F55320CE781}"/>
              </a:ext>
            </a:extLst>
          </p:cNvPr>
          <p:cNvSpPr>
            <a:spLocks noGrp="1"/>
          </p:cNvSpPr>
          <p:nvPr>
            <p:ph type="title"/>
          </p:nvPr>
        </p:nvSpPr>
        <p:spPr/>
        <p:txBody>
          <a:bodyPr/>
          <a:lstStyle/>
          <a:p>
            <a:r>
              <a:rPr lang="en-ZA" dirty="0"/>
              <a:t>UADS Purpose at Mandela </a:t>
            </a:r>
          </a:p>
        </p:txBody>
      </p:sp>
      <p:sp>
        <p:nvSpPr>
          <p:cNvPr id="3" name="Content Placeholder 2">
            <a:extLst>
              <a:ext uri="{FF2B5EF4-FFF2-40B4-BE49-F238E27FC236}">
                <a16:creationId xmlns:a16="http://schemas.microsoft.com/office/drawing/2014/main" id="{8CCE8118-DE26-7E35-6DCE-C8D4007AADA5}"/>
              </a:ext>
            </a:extLst>
          </p:cNvPr>
          <p:cNvSpPr>
            <a:spLocks noGrp="1"/>
          </p:cNvSpPr>
          <p:nvPr>
            <p:ph idx="1"/>
          </p:nvPr>
        </p:nvSpPr>
        <p:spPr/>
        <p: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2800" b="0" i="0" u="none" strike="noStrike" kern="1200" cap="none" spc="0" normalizeH="0" baseline="0" noProof="0" dirty="0">
                <a:ln>
                  <a:noFill/>
                </a:ln>
                <a:solidFill>
                  <a:srgbClr val="292828"/>
                </a:solidFill>
                <a:effectLst/>
                <a:uLnTx/>
                <a:uFillTx/>
                <a:latin typeface="Calibri" panose="020F0502020204030204"/>
                <a:ea typeface="+mn-ea"/>
                <a:cs typeface="+mn-cs"/>
              </a:rPr>
              <a:t>Positioned in the Student Life and Development.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2800" b="0" i="0" u="none" strike="noStrike" kern="1200" cap="none" spc="0" normalizeH="0" baseline="0" noProof="0" dirty="0">
                <a:ln>
                  <a:noFill/>
                </a:ln>
                <a:solidFill>
                  <a:srgbClr val="292828"/>
                </a:solidFill>
                <a:effectLst/>
                <a:uLnTx/>
                <a:uFillTx/>
                <a:latin typeface="Calibri" panose="020F0502020204030204"/>
                <a:ea typeface="+mn-ea"/>
                <a:cs typeface="+mn-cs"/>
              </a:rPr>
              <a:t>UADS exists within the university community to promote student independence.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2800" dirty="0">
                <a:solidFill>
                  <a:srgbClr val="292828"/>
                </a:solidFill>
                <a:latin typeface="Calibri" panose="020F0502020204030204"/>
              </a:rPr>
              <a:t>Advocate for accessibility and inclusion of students with disability. </a:t>
            </a:r>
            <a:endParaRPr kumimoji="0" lang="en-ZA" sz="2800" b="0" i="0" u="none" strike="noStrike" kern="1200" cap="none" spc="0" normalizeH="0" baseline="0" noProof="0" dirty="0">
              <a:ln>
                <a:noFill/>
              </a:ln>
              <a:solidFill>
                <a:srgbClr val="292828"/>
              </a:solidFill>
              <a:effectLst/>
              <a:uLnTx/>
              <a:uFillTx/>
              <a:latin typeface="Calibri" panose="020F0502020204030204"/>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2800" b="0" i="0" u="none" strike="noStrike" kern="1200" cap="none" spc="0" normalizeH="0" baseline="0" noProof="0" dirty="0">
                <a:ln>
                  <a:noFill/>
                </a:ln>
                <a:solidFill>
                  <a:srgbClr val="292828"/>
                </a:solidFill>
                <a:effectLst/>
                <a:uLnTx/>
                <a:uFillTx/>
                <a:latin typeface="Calibri" panose="020F0502020204030204"/>
                <a:ea typeface="+mn-ea"/>
                <a:cs typeface="+mn-cs"/>
              </a:rPr>
              <a:t>We aim to be the centre of excellence by ensuring that the university space/community is accessible and inclusive. Ensuring that no one is left behind. </a:t>
            </a:r>
            <a:endParaRPr kumimoji="0" lang="en-ZA"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ZA" dirty="0"/>
          </a:p>
        </p:txBody>
      </p:sp>
    </p:spTree>
    <p:extLst>
      <p:ext uri="{BB962C8B-B14F-4D97-AF65-F5344CB8AC3E}">
        <p14:creationId xmlns:p14="http://schemas.microsoft.com/office/powerpoint/2010/main" val="1359320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19FFA-79F2-FEE1-4758-8023F6710567}"/>
              </a:ext>
            </a:extLst>
          </p:cNvPr>
          <p:cNvSpPr>
            <a:spLocks noGrp="1"/>
          </p:cNvSpPr>
          <p:nvPr>
            <p:ph type="title"/>
          </p:nvPr>
        </p:nvSpPr>
        <p:spPr/>
        <p:txBody>
          <a:bodyPr/>
          <a:lstStyle/>
          <a:p>
            <a:r>
              <a:rPr lang="en-ZA" dirty="0"/>
              <a:t>UADS Services </a:t>
            </a:r>
          </a:p>
        </p:txBody>
      </p:sp>
      <p:sp>
        <p:nvSpPr>
          <p:cNvPr id="3" name="Content Placeholder 2">
            <a:extLst>
              <a:ext uri="{FF2B5EF4-FFF2-40B4-BE49-F238E27FC236}">
                <a16:creationId xmlns:a16="http://schemas.microsoft.com/office/drawing/2014/main" id="{AAB6E09A-3629-1604-813E-0D403191AF24}"/>
              </a:ext>
            </a:extLst>
          </p:cNvPr>
          <p:cNvSpPr>
            <a:spLocks noGrp="1"/>
          </p:cNvSpPr>
          <p:nvPr>
            <p:ph idx="1"/>
          </p:nvPr>
        </p:nvSpPr>
        <p:spPr/>
        <p:txBody>
          <a:bodyPr>
            <a:normAutofit lnSpcReduction="10000"/>
          </a:bodyPr>
          <a:lstStyle/>
          <a:p>
            <a:r>
              <a:rPr lang="en-ZA" dirty="0"/>
              <a:t>Advocacy and Advice </a:t>
            </a:r>
          </a:p>
          <a:p>
            <a:r>
              <a:rPr lang="en-ZA" dirty="0"/>
              <a:t>Test and Examination Accommodations </a:t>
            </a:r>
          </a:p>
          <a:p>
            <a:r>
              <a:rPr lang="en-ZA" dirty="0"/>
              <a:t>Accessible Student Housing</a:t>
            </a:r>
          </a:p>
          <a:p>
            <a:r>
              <a:rPr lang="en-ZA" dirty="0"/>
              <a:t>Accessible Transport </a:t>
            </a:r>
          </a:p>
          <a:p>
            <a:r>
              <a:rPr lang="en-ZA" dirty="0"/>
              <a:t>NSFAS (Disability bursary)</a:t>
            </a:r>
          </a:p>
          <a:p>
            <a:r>
              <a:rPr lang="en-ZA" dirty="0"/>
              <a:t>Assistive Technological Services</a:t>
            </a:r>
          </a:p>
          <a:p>
            <a:r>
              <a:rPr lang="en-ZA" dirty="0"/>
              <a:t>Scribes and Readers </a:t>
            </a:r>
          </a:p>
          <a:p>
            <a:r>
              <a:rPr lang="en-ZA" dirty="0"/>
              <a:t>Braille transcription</a:t>
            </a:r>
          </a:p>
          <a:p>
            <a:r>
              <a:rPr lang="en-ZA" dirty="0"/>
              <a:t>Orientation and Mobility Training</a:t>
            </a:r>
          </a:p>
        </p:txBody>
      </p:sp>
    </p:spTree>
    <p:extLst>
      <p:ext uri="{BB962C8B-B14F-4D97-AF65-F5344CB8AC3E}">
        <p14:creationId xmlns:p14="http://schemas.microsoft.com/office/powerpoint/2010/main" val="3307893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7DD00-A597-1C68-5E63-09D527A33C03}"/>
              </a:ext>
            </a:extLst>
          </p:cNvPr>
          <p:cNvSpPr>
            <a:spLocks noGrp="1"/>
          </p:cNvSpPr>
          <p:nvPr>
            <p:ph type="title"/>
          </p:nvPr>
        </p:nvSpPr>
        <p:spPr/>
        <p:txBody>
          <a:bodyPr/>
          <a:lstStyle/>
          <a:p>
            <a:r>
              <a:rPr lang="en-ZA" dirty="0">
                <a:latin typeface="Avenir LT 45 Book" panose="020B0503020000020003" pitchFamily="34" charset="0"/>
              </a:rPr>
              <a:t>What is Disability?</a:t>
            </a:r>
          </a:p>
        </p:txBody>
      </p:sp>
      <p:sp>
        <p:nvSpPr>
          <p:cNvPr id="3" name="Content Placeholder 2">
            <a:extLst>
              <a:ext uri="{FF2B5EF4-FFF2-40B4-BE49-F238E27FC236}">
                <a16:creationId xmlns:a16="http://schemas.microsoft.com/office/drawing/2014/main" id="{3D6C25FE-4F5B-6173-6AB8-241520D89D53}"/>
              </a:ext>
            </a:extLst>
          </p:cNvPr>
          <p:cNvSpPr>
            <a:spLocks noGrp="1"/>
          </p:cNvSpPr>
          <p:nvPr>
            <p:ph idx="1"/>
          </p:nvPr>
        </p:nvSpPr>
        <p:spPr/>
        <p:txBody>
          <a:bodyPr/>
          <a:lstStyle/>
          <a:p>
            <a:r>
              <a:rPr lang="en-ZA" sz="2400" dirty="0">
                <a:effectLst/>
                <a:latin typeface="Aptos" panose="020B0004020202020204" pitchFamily="34" charset="0"/>
                <a:ea typeface="Aptos" panose="020B0004020202020204" pitchFamily="34" charset="0"/>
                <a:cs typeface="Times New Roman" panose="02020603050405020304" pitchFamily="18" charset="0"/>
              </a:rPr>
              <a:t>According to WHO, approximately 15% of the worlds’ population has some form of a disability. </a:t>
            </a:r>
          </a:p>
          <a:p>
            <a:r>
              <a:rPr lang="en-ZA" sz="2400" b="0" i="0" dirty="0">
                <a:solidFill>
                  <a:srgbClr val="202124"/>
                </a:solidFill>
                <a:effectLst/>
                <a:latin typeface="arial" panose="020B0604020202020204" pitchFamily="34" charset="0"/>
              </a:rPr>
              <a:t>A disability is any condition of the body or mind (impairment) that makes it more difficult for the person with the condition to do certain activities (activity limitation) and interact with the world around them (participation restrictions), (WHO, 2006).</a:t>
            </a:r>
          </a:p>
          <a:p>
            <a:r>
              <a:rPr lang="en-ZA" sz="2400" dirty="0">
                <a:solidFill>
                  <a:srgbClr val="202124"/>
                </a:solidFill>
                <a:latin typeface="arial" panose="020B0604020202020204" pitchFamily="34" charset="0"/>
              </a:rPr>
              <a:t>Consequence: limitation, inaccessibility, and exclusion. </a:t>
            </a:r>
            <a:endParaRPr lang="en-ZA" sz="2400" b="0" i="0" dirty="0">
              <a:solidFill>
                <a:srgbClr val="202124"/>
              </a:solidFill>
              <a:effectLst/>
              <a:latin typeface="arial" panose="020B0604020202020204" pitchFamily="34" charset="0"/>
            </a:endParaRPr>
          </a:p>
          <a:p>
            <a:r>
              <a:rPr lang="en-ZA" sz="2400" dirty="0">
                <a:effectLst/>
                <a:latin typeface="Aptos" panose="020B0004020202020204" pitchFamily="34" charset="0"/>
                <a:ea typeface="Aptos" panose="020B0004020202020204" pitchFamily="34" charset="0"/>
                <a:cs typeface="Times New Roman" panose="02020603050405020304" pitchFamily="18" charset="0"/>
              </a:rPr>
              <a:t>Disability is complex and how it is defined continues to evolve. </a:t>
            </a:r>
          </a:p>
          <a:p>
            <a:r>
              <a:rPr lang="en-ZA" sz="2400" dirty="0">
                <a:effectLst/>
                <a:latin typeface="Aptos" panose="020B0004020202020204" pitchFamily="34" charset="0"/>
                <a:ea typeface="Aptos" panose="020B0004020202020204" pitchFamily="34" charset="0"/>
                <a:cs typeface="Times New Roman" panose="02020603050405020304" pitchFamily="18" charset="0"/>
              </a:rPr>
              <a:t>Various models have contributed to how it is understood and approached. </a:t>
            </a:r>
          </a:p>
          <a:p>
            <a:pPr marL="0" indent="0">
              <a:buNone/>
            </a:pPr>
            <a:endParaRPr lang="en-ZA" sz="2200" dirty="0">
              <a:latin typeface="Avenir LT 45 Book" panose="020B0503020000020003"/>
              <a:ea typeface="Times New Roman" panose="02020603050405020304" pitchFamily="18" charset="0"/>
            </a:endParaRPr>
          </a:p>
        </p:txBody>
      </p:sp>
    </p:spTree>
    <p:extLst>
      <p:ext uri="{BB962C8B-B14F-4D97-AF65-F5344CB8AC3E}">
        <p14:creationId xmlns:p14="http://schemas.microsoft.com/office/powerpoint/2010/main" val="2873233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13F16-1EDC-F895-E08F-8AACA7F4F484}"/>
              </a:ext>
            </a:extLst>
          </p:cNvPr>
          <p:cNvSpPr>
            <a:spLocks noGrp="1"/>
          </p:cNvSpPr>
          <p:nvPr>
            <p:ph type="title"/>
          </p:nvPr>
        </p:nvSpPr>
        <p:spPr/>
        <p:txBody>
          <a:bodyPr/>
          <a:lstStyle/>
          <a:p>
            <a:r>
              <a:rPr lang="en-ZA" dirty="0"/>
              <a:t>Disability Models</a:t>
            </a:r>
          </a:p>
        </p:txBody>
      </p:sp>
      <p:sp>
        <p:nvSpPr>
          <p:cNvPr id="3" name="Content Placeholder 2">
            <a:extLst>
              <a:ext uri="{FF2B5EF4-FFF2-40B4-BE49-F238E27FC236}">
                <a16:creationId xmlns:a16="http://schemas.microsoft.com/office/drawing/2014/main" id="{6D17A62C-9774-FCD0-5AA3-FACB54093D4B}"/>
              </a:ext>
            </a:extLst>
          </p:cNvPr>
          <p:cNvSpPr>
            <a:spLocks noGrp="1"/>
          </p:cNvSpPr>
          <p:nvPr>
            <p:ph idx="1"/>
          </p:nvPr>
        </p:nvSpPr>
        <p:spPr/>
        <p:txBody>
          <a:bodyPr>
            <a:normAutofit fontScale="92500"/>
          </a:bodyPr>
          <a:lstStyle/>
          <a:p>
            <a:pPr marL="342900" lvl="0" indent="-342900">
              <a:lnSpc>
                <a:spcPct val="115000"/>
              </a:lnSpc>
              <a:buFont typeface="Symbol" panose="05050102010706020507" pitchFamily="18" charset="2"/>
              <a:buChar char=""/>
            </a:pPr>
            <a:r>
              <a:rPr lang="en-ZA" sz="2800" kern="100" dirty="0">
                <a:effectLst/>
                <a:latin typeface="Aptos" panose="020B0004020202020204" pitchFamily="34" charset="0"/>
                <a:ea typeface="Aptos" panose="020B0004020202020204" pitchFamily="34" charset="0"/>
                <a:cs typeface="Times New Roman" panose="02020603050405020304" pitchFamily="18" charset="0"/>
              </a:rPr>
              <a:t>Charity model; views people with disabilities as passive victims to be pitied and cared for.</a:t>
            </a:r>
          </a:p>
          <a:p>
            <a:pPr marL="342900" lvl="0" indent="-342900">
              <a:lnSpc>
                <a:spcPct val="115000"/>
              </a:lnSpc>
              <a:buFont typeface="Symbol" panose="05050102010706020507" pitchFamily="18" charset="2"/>
              <a:buChar char=""/>
            </a:pPr>
            <a:r>
              <a:rPr lang="en-ZA" sz="2800" kern="100" dirty="0">
                <a:effectLst/>
                <a:latin typeface="Aptos" panose="020B0004020202020204" pitchFamily="34" charset="0"/>
                <a:ea typeface="Aptos" panose="020B0004020202020204" pitchFamily="34" charset="0"/>
                <a:cs typeface="Times New Roman" panose="02020603050405020304" pitchFamily="18" charset="0"/>
              </a:rPr>
              <a:t>Medical model: views disability as an individual problem caused by an injury, disease, and medical condition which requires it to be fixed or cured through medical treatment and rehabilitation. </a:t>
            </a:r>
          </a:p>
          <a:p>
            <a:pPr marL="342900" lvl="0" indent="-342900">
              <a:lnSpc>
                <a:spcPct val="115000"/>
              </a:lnSpc>
              <a:spcAft>
                <a:spcPts val="800"/>
              </a:spcAft>
              <a:buFont typeface="Symbol" panose="05050102010706020507" pitchFamily="18" charset="2"/>
              <a:buChar char=""/>
            </a:pPr>
            <a:r>
              <a:rPr lang="en-ZA" sz="2800" kern="100" dirty="0">
                <a:effectLst/>
                <a:latin typeface="Aptos" panose="020B0004020202020204" pitchFamily="34" charset="0"/>
                <a:ea typeface="Aptos" panose="020B0004020202020204" pitchFamily="34" charset="0"/>
                <a:cs typeface="Times New Roman" panose="02020603050405020304" pitchFamily="18" charset="0"/>
              </a:rPr>
              <a:t>Social Model: sees disability as socially constructed, which excludes people with impairment from fully participating in society. It emerged as a response to the charity and medical model. </a:t>
            </a:r>
          </a:p>
          <a:p>
            <a:endParaRPr lang="en-ZA" dirty="0"/>
          </a:p>
        </p:txBody>
      </p:sp>
    </p:spTree>
    <p:extLst>
      <p:ext uri="{BB962C8B-B14F-4D97-AF65-F5344CB8AC3E}">
        <p14:creationId xmlns:p14="http://schemas.microsoft.com/office/powerpoint/2010/main" val="2558523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7DB33-20F5-2FEB-8D87-DB936BF9ED2C}"/>
              </a:ext>
            </a:extLst>
          </p:cNvPr>
          <p:cNvSpPr>
            <a:spLocks noGrp="1"/>
          </p:cNvSpPr>
          <p:nvPr>
            <p:ph type="title"/>
          </p:nvPr>
        </p:nvSpPr>
        <p:spPr/>
        <p:txBody>
          <a:bodyPr/>
          <a:lstStyle/>
          <a:p>
            <a:r>
              <a:rPr lang="en-ZA" dirty="0"/>
              <a:t>Disability continued..</a:t>
            </a:r>
          </a:p>
        </p:txBody>
      </p:sp>
      <p:sp>
        <p:nvSpPr>
          <p:cNvPr id="3" name="Content Placeholder 2">
            <a:extLst>
              <a:ext uri="{FF2B5EF4-FFF2-40B4-BE49-F238E27FC236}">
                <a16:creationId xmlns:a16="http://schemas.microsoft.com/office/drawing/2014/main" id="{814F925F-4D26-1B52-240D-CE5AC19D4099}"/>
              </a:ext>
            </a:extLst>
          </p:cNvPr>
          <p:cNvSpPr>
            <a:spLocks noGrp="1"/>
          </p:cNvSpPr>
          <p:nvPr>
            <p:ph idx="1"/>
          </p:nvPr>
        </p:nvSpPr>
        <p:spPr/>
        <p:txBody>
          <a:bodyPr/>
          <a:lstStyle/>
          <a:p>
            <a:pPr marL="457200" marR="0" lvl="0" indent="-45720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lang="en-ZA" dirty="0">
                <a:solidFill>
                  <a:srgbClr val="202124"/>
                </a:solidFill>
                <a:latin typeface="arial" panose="020B0604020202020204" pitchFamily="34" charset="0"/>
              </a:rPr>
              <a:t>NB not all persons with disabilities are equally disadvantaged</a:t>
            </a:r>
          </a:p>
          <a:p>
            <a:pPr marL="0" marR="0" lvl="0" indent="0" algn="just" defTabSz="914400" rtl="0" eaLnBrk="1" fontAlgn="base" latinLnBrk="0" hangingPunct="1">
              <a:lnSpc>
                <a:spcPct val="100000"/>
              </a:lnSpc>
              <a:spcBef>
                <a:spcPct val="0"/>
              </a:spcBef>
              <a:spcAft>
                <a:spcPct val="0"/>
              </a:spcAft>
              <a:buClrTx/>
              <a:buSzTx/>
              <a:buNone/>
              <a:tabLst/>
            </a:pPr>
            <a:endParaRPr lang="en-ZA" sz="2800" b="0" i="0" dirty="0">
              <a:solidFill>
                <a:srgbClr val="202124"/>
              </a:solidFill>
              <a:effectLst/>
              <a:latin typeface="arial" panose="020B0604020202020204" pitchFamily="34" charset="0"/>
            </a:endParaRPr>
          </a:p>
          <a:p>
            <a:pPr marL="0" indent="0">
              <a:buNone/>
            </a:pPr>
            <a:r>
              <a:rPr lang="en-ZA" dirty="0">
                <a:hlinkClick r:id="rId2"/>
              </a:rPr>
              <a:t>https://www.youtube.com/watch?v=MftKzY15_Vg</a:t>
            </a:r>
            <a:endParaRPr lang="en-ZA" dirty="0"/>
          </a:p>
          <a:p>
            <a:endParaRPr lang="en-ZA" dirty="0"/>
          </a:p>
        </p:txBody>
      </p:sp>
    </p:spTree>
    <p:extLst>
      <p:ext uri="{BB962C8B-B14F-4D97-AF65-F5344CB8AC3E}">
        <p14:creationId xmlns:p14="http://schemas.microsoft.com/office/powerpoint/2010/main" val="2423670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043E6-C977-5400-A893-4DCD518F9C42}"/>
              </a:ext>
            </a:extLst>
          </p:cNvPr>
          <p:cNvSpPr>
            <a:spLocks noGrp="1"/>
          </p:cNvSpPr>
          <p:nvPr>
            <p:ph type="title"/>
          </p:nvPr>
        </p:nvSpPr>
        <p:spPr/>
        <p:txBody>
          <a:bodyPr/>
          <a:lstStyle/>
          <a:p>
            <a:r>
              <a:rPr lang="en-ZA" dirty="0"/>
              <a:t>Supporting Different Types of Disabilities </a:t>
            </a:r>
          </a:p>
        </p:txBody>
      </p:sp>
      <p:sp>
        <p:nvSpPr>
          <p:cNvPr id="3" name="Content Placeholder 2">
            <a:extLst>
              <a:ext uri="{FF2B5EF4-FFF2-40B4-BE49-F238E27FC236}">
                <a16:creationId xmlns:a16="http://schemas.microsoft.com/office/drawing/2014/main" id="{B5205C0B-5C90-27EF-BC84-D619F76A010B}"/>
              </a:ext>
            </a:extLst>
          </p:cNvPr>
          <p:cNvSpPr>
            <a:spLocks noGrp="1"/>
          </p:cNvSpPr>
          <p:nvPr>
            <p:ph idx="1"/>
          </p:nvPr>
        </p:nvSpPr>
        <p:spPr/>
        <p:txBody>
          <a:bodyPr/>
          <a:lstStyle/>
          <a:p>
            <a:r>
              <a:rPr lang="en-ZA" dirty="0"/>
              <a:t>Visible vs Invisible disabilities. </a:t>
            </a:r>
          </a:p>
          <a:p>
            <a:r>
              <a:rPr lang="en-ZA" dirty="0"/>
              <a:t>Visible disabilities often require assistive devices, physical accessibility, and accessible transport while invisible disabilities require understanding and flexibility, adjustment of workload, mental health support, and reduced stigma. </a:t>
            </a:r>
          </a:p>
          <a:p>
            <a:r>
              <a:rPr lang="en-ZA" dirty="0"/>
              <a:t>Permanent vs temporal disability </a:t>
            </a:r>
          </a:p>
          <a:p>
            <a:r>
              <a:rPr lang="en-ZA" dirty="0"/>
              <a:t>Onset: at birth, childhood, and old age</a:t>
            </a:r>
          </a:p>
          <a:p>
            <a:endParaRPr lang="en-ZA" dirty="0"/>
          </a:p>
        </p:txBody>
      </p:sp>
    </p:spTree>
    <p:extLst>
      <p:ext uri="{BB962C8B-B14F-4D97-AF65-F5344CB8AC3E}">
        <p14:creationId xmlns:p14="http://schemas.microsoft.com/office/powerpoint/2010/main" val="3308374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9F49F-CEC1-FEE3-BE43-7C76585B9D0F}"/>
              </a:ext>
            </a:extLst>
          </p:cNvPr>
          <p:cNvSpPr>
            <a:spLocks noGrp="1"/>
          </p:cNvSpPr>
          <p:nvPr>
            <p:ph type="title"/>
          </p:nvPr>
        </p:nvSpPr>
        <p:spPr/>
        <p:txBody>
          <a:bodyPr/>
          <a:lstStyle/>
          <a:p>
            <a:r>
              <a:rPr lang="en-ZA" dirty="0"/>
              <a:t>Disability Inclusion </a:t>
            </a:r>
          </a:p>
        </p:txBody>
      </p:sp>
      <p:sp>
        <p:nvSpPr>
          <p:cNvPr id="3" name="Content Placeholder 2">
            <a:extLst>
              <a:ext uri="{FF2B5EF4-FFF2-40B4-BE49-F238E27FC236}">
                <a16:creationId xmlns:a16="http://schemas.microsoft.com/office/drawing/2014/main" id="{C2302A38-4228-05BA-FFF4-48BCAE07D17D}"/>
              </a:ext>
            </a:extLst>
          </p:cNvPr>
          <p:cNvSpPr>
            <a:spLocks noGrp="1"/>
          </p:cNvSpPr>
          <p:nvPr>
            <p:ph idx="1"/>
          </p:nvPr>
        </p:nvSpPr>
        <p:spPr/>
        <p:txBody>
          <a:bodyPr/>
          <a:lstStyle/>
          <a:p>
            <a:r>
              <a:rPr lang="en-ZA" dirty="0"/>
              <a:t>Being accepted and recognized as an individual beyond the disability </a:t>
            </a:r>
          </a:p>
          <a:p>
            <a:r>
              <a:rPr lang="en-ZA" dirty="0"/>
              <a:t>Maintaining personal relationships with family, friends, and acquaintances </a:t>
            </a:r>
          </a:p>
          <a:p>
            <a:r>
              <a:rPr lang="en-ZA" dirty="0"/>
              <a:t>Participating in social activities and recreation </a:t>
            </a:r>
          </a:p>
          <a:p>
            <a:r>
              <a:rPr lang="en-ZA" dirty="0"/>
              <a:t>Having appropriate formal and informal support</a:t>
            </a:r>
          </a:p>
          <a:p>
            <a:r>
              <a:rPr lang="en-ZA" dirty="0"/>
              <a:t>Having employment – 3% is the national employment equity target in SA across sectors</a:t>
            </a:r>
          </a:p>
          <a:p>
            <a:endParaRPr lang="en-ZA" dirty="0"/>
          </a:p>
        </p:txBody>
      </p:sp>
    </p:spTree>
    <p:extLst>
      <p:ext uri="{BB962C8B-B14F-4D97-AF65-F5344CB8AC3E}">
        <p14:creationId xmlns:p14="http://schemas.microsoft.com/office/powerpoint/2010/main" val="353908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F1200-7777-9288-F2D7-86503A3FFB78}"/>
              </a:ext>
            </a:extLst>
          </p:cNvPr>
          <p:cNvSpPr>
            <a:spLocks noGrp="1"/>
          </p:cNvSpPr>
          <p:nvPr>
            <p:ph type="title"/>
          </p:nvPr>
        </p:nvSpPr>
        <p:spPr/>
        <p:txBody>
          <a:bodyPr/>
          <a:lstStyle/>
          <a:p>
            <a:r>
              <a:rPr lang="en-ZA" dirty="0"/>
              <a:t>Barriers to Inclusion</a:t>
            </a:r>
          </a:p>
        </p:txBody>
      </p:sp>
      <p:sp>
        <p:nvSpPr>
          <p:cNvPr id="3" name="Content Placeholder 2">
            <a:extLst>
              <a:ext uri="{FF2B5EF4-FFF2-40B4-BE49-F238E27FC236}">
                <a16:creationId xmlns:a16="http://schemas.microsoft.com/office/drawing/2014/main" id="{C75344A2-930F-E7E6-9F7B-71D1A3850936}"/>
              </a:ext>
            </a:extLst>
          </p:cNvPr>
          <p:cNvSpPr>
            <a:spLocks noGrp="1"/>
          </p:cNvSpPr>
          <p:nvPr>
            <p:ph idx="1"/>
          </p:nvPr>
        </p:nvSpPr>
        <p:spPr/>
        <p:txBody>
          <a:bodyPr/>
          <a:lstStyle/>
          <a:p>
            <a:r>
              <a:rPr lang="en-ZA" dirty="0"/>
              <a:t>Attitudes and perceptions</a:t>
            </a:r>
          </a:p>
          <a:p>
            <a:r>
              <a:rPr lang="en-ZA" dirty="0"/>
              <a:t>Environmental barriers</a:t>
            </a:r>
          </a:p>
          <a:p>
            <a:r>
              <a:rPr lang="en-ZA" dirty="0"/>
              <a:t>Internalized barriers/stigma</a:t>
            </a:r>
          </a:p>
          <a:p>
            <a:r>
              <a:rPr lang="en-ZA" dirty="0"/>
              <a:t>Inadequate research </a:t>
            </a:r>
          </a:p>
          <a:p>
            <a:r>
              <a:rPr lang="en-ZA" dirty="0"/>
              <a:t>Inaccurate concerns over cost and difficulty of disability inclusion</a:t>
            </a:r>
          </a:p>
          <a:p>
            <a:r>
              <a:rPr lang="en-ZA" dirty="0"/>
              <a:t>Leadership barriers</a:t>
            </a:r>
          </a:p>
          <a:p>
            <a:r>
              <a:rPr lang="en-ZA" dirty="0"/>
              <a:t>Career progression barriers </a:t>
            </a:r>
          </a:p>
          <a:p>
            <a:endParaRPr lang="en-ZA" dirty="0"/>
          </a:p>
        </p:txBody>
      </p:sp>
    </p:spTree>
    <p:extLst>
      <p:ext uri="{BB962C8B-B14F-4D97-AF65-F5344CB8AC3E}">
        <p14:creationId xmlns:p14="http://schemas.microsoft.com/office/powerpoint/2010/main" val="794854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70BF-758A-86E2-2169-74E34EF9CBAD}"/>
              </a:ext>
            </a:extLst>
          </p:cNvPr>
          <p:cNvSpPr>
            <a:spLocks noGrp="1"/>
          </p:cNvSpPr>
          <p:nvPr>
            <p:ph type="title"/>
          </p:nvPr>
        </p:nvSpPr>
        <p:spPr/>
        <p:txBody>
          <a:bodyPr/>
          <a:lstStyle/>
          <a:p>
            <a:r>
              <a:rPr lang="en-ZA" dirty="0"/>
              <a:t>Sustainable Development </a:t>
            </a:r>
          </a:p>
        </p:txBody>
      </p:sp>
      <p:sp>
        <p:nvSpPr>
          <p:cNvPr id="3" name="Content Placeholder 2">
            <a:extLst>
              <a:ext uri="{FF2B5EF4-FFF2-40B4-BE49-F238E27FC236}">
                <a16:creationId xmlns:a16="http://schemas.microsoft.com/office/drawing/2014/main" id="{811818CB-A4D1-CA3D-7FBD-4F9C725CDBE8}"/>
              </a:ext>
            </a:extLst>
          </p:cNvPr>
          <p:cNvSpPr>
            <a:spLocks noGrp="1"/>
          </p:cNvSpPr>
          <p:nvPr>
            <p:ph idx="1"/>
          </p:nvPr>
        </p:nvSpPr>
        <p:spPr/>
        <p:txBody>
          <a:bodyPr/>
          <a:lstStyle/>
          <a:p>
            <a:r>
              <a:rPr lang="en-ZA" dirty="0"/>
              <a:t>The exclusion of persons with disability causes loss of human potential and productivity. </a:t>
            </a:r>
          </a:p>
          <a:p>
            <a:r>
              <a:rPr lang="en-ZA" dirty="0"/>
              <a:t>The costs of including persons with disabilities are outweighed by the long-term financial benefits to individuals, families, and society.</a:t>
            </a:r>
          </a:p>
          <a:p>
            <a:r>
              <a:rPr lang="en-ZA" dirty="0"/>
              <a:t>The SDG commits to leaving no one behind and specifically mentions persons with disability under 5 of the 17 goals. </a:t>
            </a:r>
          </a:p>
          <a:p>
            <a:endParaRPr lang="en-ZA" dirty="0"/>
          </a:p>
        </p:txBody>
      </p:sp>
    </p:spTree>
    <p:extLst>
      <p:ext uri="{BB962C8B-B14F-4D97-AF65-F5344CB8AC3E}">
        <p14:creationId xmlns:p14="http://schemas.microsoft.com/office/powerpoint/2010/main" val="2467845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3CD19-6580-BCD7-B06E-16175D1554C4}"/>
              </a:ext>
            </a:extLst>
          </p:cNvPr>
          <p:cNvSpPr>
            <a:spLocks noGrp="1"/>
          </p:cNvSpPr>
          <p:nvPr>
            <p:ph type="title"/>
          </p:nvPr>
        </p:nvSpPr>
        <p:spPr/>
        <p:txBody>
          <a:bodyPr/>
          <a:lstStyle/>
          <a:p>
            <a:r>
              <a:rPr lang="en-ZA" dirty="0"/>
              <a:t>Humanitarian Response to Disability</a:t>
            </a:r>
          </a:p>
        </p:txBody>
      </p:sp>
      <p:sp>
        <p:nvSpPr>
          <p:cNvPr id="3" name="Content Placeholder 2">
            <a:extLst>
              <a:ext uri="{FF2B5EF4-FFF2-40B4-BE49-F238E27FC236}">
                <a16:creationId xmlns:a16="http://schemas.microsoft.com/office/drawing/2014/main" id="{F00D83FE-87EE-2359-4E7E-5C3E708C2E2D}"/>
              </a:ext>
            </a:extLst>
          </p:cNvPr>
          <p:cNvSpPr>
            <a:spLocks noGrp="1"/>
          </p:cNvSpPr>
          <p:nvPr>
            <p:ph idx="1"/>
          </p:nvPr>
        </p:nvSpPr>
        <p:spPr/>
        <p:txBody>
          <a:bodyPr/>
          <a:lstStyle/>
          <a:p>
            <a:r>
              <a:rPr lang="en-ZA" dirty="0"/>
              <a:t>Disability mainstreaming &amp; Inclusive education </a:t>
            </a:r>
          </a:p>
          <a:p>
            <a:r>
              <a:rPr lang="en-ZA" dirty="0"/>
              <a:t>Reasonable accommodations </a:t>
            </a:r>
          </a:p>
          <a:p>
            <a:r>
              <a:rPr lang="en-ZA" dirty="0"/>
              <a:t>Rights based initiatives </a:t>
            </a:r>
          </a:p>
          <a:p>
            <a:r>
              <a:rPr lang="en-ZA" dirty="0"/>
              <a:t>Raising awareness and changing attitudes and behaviours </a:t>
            </a:r>
          </a:p>
          <a:p>
            <a:r>
              <a:rPr lang="en-ZA" dirty="0"/>
              <a:t>Community-based rehabilitation – provide equal opportunities and ensure social inclusion and community development </a:t>
            </a:r>
          </a:p>
          <a:p>
            <a:endParaRPr lang="en-ZA" dirty="0"/>
          </a:p>
        </p:txBody>
      </p:sp>
    </p:spTree>
    <p:extLst>
      <p:ext uri="{BB962C8B-B14F-4D97-AF65-F5344CB8AC3E}">
        <p14:creationId xmlns:p14="http://schemas.microsoft.com/office/powerpoint/2010/main" val="918628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583F1-E7CF-0E3B-2088-4918CC5EDDB2}"/>
              </a:ext>
            </a:extLst>
          </p:cNvPr>
          <p:cNvSpPr>
            <a:spLocks noGrp="1"/>
          </p:cNvSpPr>
          <p:nvPr>
            <p:ph type="title"/>
          </p:nvPr>
        </p:nvSpPr>
        <p:spPr/>
        <p:txBody>
          <a:bodyPr/>
          <a:lstStyle/>
          <a:p>
            <a:r>
              <a:rPr lang="en-ZA" dirty="0"/>
              <a:t>Disability Inclusion as Organizational Humanisation</a:t>
            </a:r>
          </a:p>
        </p:txBody>
      </p:sp>
      <p:sp>
        <p:nvSpPr>
          <p:cNvPr id="3" name="Content Placeholder 2">
            <a:extLst>
              <a:ext uri="{FF2B5EF4-FFF2-40B4-BE49-F238E27FC236}">
                <a16:creationId xmlns:a16="http://schemas.microsoft.com/office/drawing/2014/main" id="{0A47F917-D952-5666-ACAC-ED90C473DE3E}"/>
              </a:ext>
            </a:extLst>
          </p:cNvPr>
          <p:cNvSpPr>
            <a:spLocks noGrp="1"/>
          </p:cNvSpPr>
          <p:nvPr>
            <p:ph idx="1"/>
          </p:nvPr>
        </p:nvSpPr>
        <p:spPr/>
        <p:txBody>
          <a:bodyPr>
            <a:normAutofit fontScale="85000" lnSpcReduction="20000"/>
          </a:bodyPr>
          <a:lstStyle/>
          <a:p>
            <a:r>
              <a:rPr lang="en-ZA" dirty="0"/>
              <a:t>Psychological safety, dignity, and belonging </a:t>
            </a:r>
          </a:p>
          <a:p>
            <a:r>
              <a:rPr lang="en-ZA" dirty="0"/>
              <a:t>Inclusion is not mere compliance but it is about recognizing the dignity, strengths, and potential of every employee</a:t>
            </a:r>
          </a:p>
          <a:p>
            <a:r>
              <a:rPr lang="en-ZA" dirty="0"/>
              <a:t>This can be achieved through leadership where leaders serve as transformation catalyst:</a:t>
            </a:r>
          </a:p>
          <a:p>
            <a:pPr>
              <a:buFont typeface="Wingdings" panose="05000000000000000000" pitchFamily="2" charset="2"/>
              <a:buChar char="Ø"/>
            </a:pPr>
            <a:r>
              <a:rPr lang="en-ZA" dirty="0"/>
              <a:t>Shared purpose- openness and transparency, teams tolerate ambiguity when meaning is visible </a:t>
            </a:r>
          </a:p>
          <a:p>
            <a:pPr>
              <a:buFont typeface="Wingdings" panose="05000000000000000000" pitchFamily="2" charset="2"/>
              <a:buChar char="Ø"/>
            </a:pPr>
            <a:r>
              <a:rPr lang="en-ZA" dirty="0"/>
              <a:t>Psychological Safety- create a safe space for experimentation, disagreements, and failure.</a:t>
            </a:r>
          </a:p>
          <a:p>
            <a:pPr>
              <a:buFont typeface="Wingdings" panose="05000000000000000000" pitchFamily="2" charset="2"/>
              <a:buChar char="Ø"/>
            </a:pPr>
            <a:r>
              <a:rPr lang="en-ZA" dirty="0"/>
              <a:t>Distribution of leadership- enable and empower individuals to lead in their domains</a:t>
            </a:r>
          </a:p>
          <a:p>
            <a:pPr>
              <a:buFont typeface="Wingdings" panose="05000000000000000000" pitchFamily="2" charset="2"/>
              <a:buChar char="Ø"/>
            </a:pPr>
            <a:r>
              <a:rPr lang="en-ZA" dirty="0"/>
              <a:t>Facilitation of adaptive capacity- help individuals learn from each change cycle. Debrief and reflect. </a:t>
            </a:r>
          </a:p>
          <a:p>
            <a:pPr>
              <a:buFont typeface="Wingdings" panose="05000000000000000000" pitchFamily="2" charset="2"/>
              <a:buChar char="Ø"/>
            </a:pPr>
            <a:endParaRPr lang="en-ZA" dirty="0"/>
          </a:p>
        </p:txBody>
      </p:sp>
    </p:spTree>
    <p:extLst>
      <p:ext uri="{BB962C8B-B14F-4D97-AF65-F5344CB8AC3E}">
        <p14:creationId xmlns:p14="http://schemas.microsoft.com/office/powerpoint/2010/main" val="2804152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59DF8-35D5-010A-8529-6A1F0AFB5E0B}"/>
              </a:ext>
            </a:extLst>
          </p:cNvPr>
          <p:cNvSpPr>
            <a:spLocks noGrp="1"/>
          </p:cNvSpPr>
          <p:nvPr>
            <p:ph type="title"/>
          </p:nvPr>
        </p:nvSpPr>
        <p:spPr/>
        <p:txBody>
          <a:bodyPr/>
          <a:lstStyle/>
          <a:p>
            <a:r>
              <a:rPr lang="en-ZA" dirty="0"/>
              <a:t>Organizational Support </a:t>
            </a:r>
          </a:p>
        </p:txBody>
      </p:sp>
      <p:sp>
        <p:nvSpPr>
          <p:cNvPr id="3" name="Content Placeholder 2">
            <a:extLst>
              <a:ext uri="{FF2B5EF4-FFF2-40B4-BE49-F238E27FC236}">
                <a16:creationId xmlns:a16="http://schemas.microsoft.com/office/drawing/2014/main" id="{2697F53A-880B-2A48-3EEE-29ACB5A18246}"/>
              </a:ext>
            </a:extLst>
          </p:cNvPr>
          <p:cNvSpPr>
            <a:spLocks noGrp="1"/>
          </p:cNvSpPr>
          <p:nvPr>
            <p:ph idx="1"/>
          </p:nvPr>
        </p:nvSpPr>
        <p:spPr/>
        <p:txBody>
          <a:bodyPr>
            <a:normAutofit/>
          </a:bodyPr>
          <a:lstStyle/>
          <a:p>
            <a:r>
              <a:rPr lang="en-ZA" dirty="0"/>
              <a:t>Reasonable accommodations- assistive technologies (communication tools accessible) and adapted work stations.</a:t>
            </a:r>
          </a:p>
          <a:p>
            <a:r>
              <a:rPr lang="en-ZA" dirty="0"/>
              <a:t>Orientation of new employees </a:t>
            </a:r>
          </a:p>
          <a:p>
            <a:r>
              <a:rPr lang="en-ZA" dirty="0"/>
              <a:t>Establish an inclusive workplace culture – respect, dignity, and equal opportunities</a:t>
            </a:r>
          </a:p>
          <a:p>
            <a:r>
              <a:rPr lang="en-ZA" dirty="0"/>
              <a:t>Infrastructure- ramps, lifts, accessible parking and toilets, clear and appropriate signage. </a:t>
            </a:r>
          </a:p>
          <a:p>
            <a:r>
              <a:rPr lang="en-ZA"/>
              <a:t>Focus on strengths, respective language, do not assume ask.</a:t>
            </a:r>
            <a:endParaRPr lang="en-ZA" dirty="0"/>
          </a:p>
          <a:p>
            <a:r>
              <a:rPr lang="en-ZA" dirty="0"/>
              <a:t>Decision Making- “nothing for us without us” </a:t>
            </a:r>
          </a:p>
          <a:p>
            <a:endParaRPr lang="en-ZA" dirty="0"/>
          </a:p>
        </p:txBody>
      </p:sp>
    </p:spTree>
    <p:extLst>
      <p:ext uri="{BB962C8B-B14F-4D97-AF65-F5344CB8AC3E}">
        <p14:creationId xmlns:p14="http://schemas.microsoft.com/office/powerpoint/2010/main" val="3128677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61D09-B4FB-B20E-7BD8-93EA2E5F8A87}"/>
              </a:ext>
            </a:extLst>
          </p:cNvPr>
          <p:cNvSpPr>
            <a:spLocks noGrp="1"/>
          </p:cNvSpPr>
          <p:nvPr>
            <p:ph type="title"/>
          </p:nvPr>
        </p:nvSpPr>
        <p:spPr/>
        <p:txBody>
          <a:bodyPr/>
          <a:lstStyle/>
          <a:p>
            <a:r>
              <a:rPr lang="en-ZA" dirty="0"/>
              <a:t>Language Use </a:t>
            </a:r>
          </a:p>
        </p:txBody>
      </p:sp>
      <p:sp>
        <p:nvSpPr>
          <p:cNvPr id="4" name="Text Placeholder 3">
            <a:extLst>
              <a:ext uri="{FF2B5EF4-FFF2-40B4-BE49-F238E27FC236}">
                <a16:creationId xmlns:a16="http://schemas.microsoft.com/office/drawing/2014/main" id="{DC951589-9976-9695-5AC0-C5F9B1668AE9}"/>
              </a:ext>
            </a:extLst>
          </p:cNvPr>
          <p:cNvSpPr>
            <a:spLocks noGrp="1"/>
          </p:cNvSpPr>
          <p:nvPr>
            <p:ph type="body" idx="1"/>
          </p:nvPr>
        </p:nvSpPr>
        <p:spPr/>
        <p:txBody>
          <a:bodyPr/>
          <a:lstStyle/>
          <a:p>
            <a:r>
              <a:rPr lang="en-ZA" dirty="0"/>
              <a:t>Dos</a:t>
            </a:r>
          </a:p>
        </p:txBody>
      </p:sp>
      <p:sp>
        <p:nvSpPr>
          <p:cNvPr id="3" name="Content Placeholder 2">
            <a:extLst>
              <a:ext uri="{FF2B5EF4-FFF2-40B4-BE49-F238E27FC236}">
                <a16:creationId xmlns:a16="http://schemas.microsoft.com/office/drawing/2014/main" id="{BD28039C-BB31-90D8-84B3-1A8F4EC1DC1D}"/>
              </a:ext>
            </a:extLst>
          </p:cNvPr>
          <p:cNvSpPr>
            <a:spLocks noGrp="1"/>
          </p:cNvSpPr>
          <p:nvPr>
            <p:ph sz="half" idx="2"/>
          </p:nvPr>
        </p:nvSpPr>
        <p:spPr/>
        <p:txBody>
          <a:bodyPr/>
          <a:lstStyle/>
          <a:p>
            <a:r>
              <a:rPr lang="en-ZA" dirty="0"/>
              <a:t>Person without a disability</a:t>
            </a:r>
          </a:p>
          <a:p>
            <a:r>
              <a:rPr lang="en-ZA" dirty="0"/>
              <a:t>Psychiatric impairment</a:t>
            </a:r>
          </a:p>
          <a:p>
            <a:r>
              <a:rPr lang="en-ZA" dirty="0"/>
              <a:t>The blind or the visually impaired</a:t>
            </a:r>
          </a:p>
          <a:p>
            <a:r>
              <a:rPr lang="en-ZA" dirty="0"/>
              <a:t>Wheelchair user</a:t>
            </a:r>
          </a:p>
          <a:p>
            <a:r>
              <a:rPr lang="en-ZA" dirty="0"/>
              <a:t>Person with a physical disability</a:t>
            </a:r>
          </a:p>
          <a:p>
            <a:r>
              <a:rPr lang="en-ZA" dirty="0"/>
              <a:t>Accessible toilet/parking for persons with disabilities</a:t>
            </a:r>
          </a:p>
        </p:txBody>
      </p:sp>
      <p:sp>
        <p:nvSpPr>
          <p:cNvPr id="5" name="Text Placeholder 4">
            <a:extLst>
              <a:ext uri="{FF2B5EF4-FFF2-40B4-BE49-F238E27FC236}">
                <a16:creationId xmlns:a16="http://schemas.microsoft.com/office/drawing/2014/main" id="{53555B5C-40F4-4A1F-2F30-539B1BBBDA7D}"/>
              </a:ext>
            </a:extLst>
          </p:cNvPr>
          <p:cNvSpPr>
            <a:spLocks noGrp="1"/>
          </p:cNvSpPr>
          <p:nvPr>
            <p:ph type="body" sz="quarter" idx="3"/>
          </p:nvPr>
        </p:nvSpPr>
        <p:spPr/>
        <p:txBody>
          <a:bodyPr/>
          <a:lstStyle/>
          <a:p>
            <a:r>
              <a:rPr lang="en-ZA" dirty="0"/>
              <a:t>Don’ts</a:t>
            </a:r>
          </a:p>
        </p:txBody>
      </p:sp>
      <p:sp>
        <p:nvSpPr>
          <p:cNvPr id="6" name="Content Placeholder 5">
            <a:extLst>
              <a:ext uri="{FF2B5EF4-FFF2-40B4-BE49-F238E27FC236}">
                <a16:creationId xmlns:a16="http://schemas.microsoft.com/office/drawing/2014/main" id="{4E292DB5-C139-DD2D-7A65-F617BAE59704}"/>
              </a:ext>
            </a:extLst>
          </p:cNvPr>
          <p:cNvSpPr>
            <a:spLocks noGrp="1"/>
          </p:cNvSpPr>
          <p:nvPr>
            <p:ph sz="quarter" idx="4"/>
          </p:nvPr>
        </p:nvSpPr>
        <p:spPr/>
        <p:txBody>
          <a:bodyPr/>
          <a:lstStyle/>
          <a:p>
            <a:r>
              <a:rPr lang="en-ZA" dirty="0"/>
              <a:t>Normal person</a:t>
            </a:r>
          </a:p>
          <a:p>
            <a:r>
              <a:rPr lang="en-ZA" dirty="0"/>
              <a:t>Mental or mad</a:t>
            </a:r>
          </a:p>
          <a:p>
            <a:r>
              <a:rPr lang="en-ZA" dirty="0"/>
              <a:t>Person who is blind or partially sighted person</a:t>
            </a:r>
          </a:p>
          <a:p>
            <a:r>
              <a:rPr lang="en-ZA" dirty="0"/>
              <a:t>Wheelchair bound</a:t>
            </a:r>
          </a:p>
          <a:p>
            <a:r>
              <a:rPr lang="en-ZA" dirty="0"/>
              <a:t>Handicapped person, lame, or crippled</a:t>
            </a:r>
          </a:p>
          <a:p>
            <a:r>
              <a:rPr lang="en-ZA" dirty="0"/>
              <a:t>Disabled toilet/handicapped paring</a:t>
            </a:r>
          </a:p>
        </p:txBody>
      </p:sp>
    </p:spTree>
    <p:extLst>
      <p:ext uri="{BB962C8B-B14F-4D97-AF65-F5344CB8AC3E}">
        <p14:creationId xmlns:p14="http://schemas.microsoft.com/office/powerpoint/2010/main" val="2303710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5E587-9122-20D3-9632-2B1E8BE72E73}"/>
              </a:ext>
            </a:extLst>
          </p:cNvPr>
          <p:cNvSpPr>
            <a:spLocks noGrp="1"/>
          </p:cNvSpPr>
          <p:nvPr>
            <p:ph type="title"/>
          </p:nvPr>
        </p:nvSpPr>
        <p:spPr/>
        <p:txBody>
          <a:bodyPr/>
          <a:lstStyle/>
          <a:p>
            <a:r>
              <a:rPr lang="en-ZA" dirty="0"/>
              <a:t>Disability inclusion is not about lowering standards and expectation.</a:t>
            </a:r>
          </a:p>
        </p:txBody>
      </p:sp>
      <p:sp>
        <p:nvSpPr>
          <p:cNvPr id="3" name="Text Placeholder 2">
            <a:extLst>
              <a:ext uri="{FF2B5EF4-FFF2-40B4-BE49-F238E27FC236}">
                <a16:creationId xmlns:a16="http://schemas.microsoft.com/office/drawing/2014/main" id="{6086EA6A-06CF-5F6B-7A7F-E1ED51DE0E98}"/>
              </a:ext>
            </a:extLst>
          </p:cNvPr>
          <p:cNvSpPr>
            <a:spLocks noGrp="1"/>
          </p:cNvSpPr>
          <p:nvPr>
            <p:ph type="body" idx="1"/>
          </p:nvPr>
        </p:nvSpPr>
        <p:spPr/>
        <p:txBody>
          <a:bodyPr/>
          <a:lstStyle/>
          <a:p>
            <a:r>
              <a:rPr lang="en-ZA" dirty="0"/>
              <a:t>It is about removing barriers so every individual can compete and have an equal opportunity to succeed. </a:t>
            </a:r>
          </a:p>
        </p:txBody>
      </p:sp>
    </p:spTree>
    <p:extLst>
      <p:ext uri="{BB962C8B-B14F-4D97-AF65-F5344CB8AC3E}">
        <p14:creationId xmlns:p14="http://schemas.microsoft.com/office/powerpoint/2010/main" val="3729353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0587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563</TotalTime>
  <Words>799</Words>
  <Application>Microsoft Office PowerPoint</Application>
  <PresentationFormat>Widescreen</PresentationFormat>
  <Paragraphs>93</Paragraphs>
  <Slides>16</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Aptos</vt:lpstr>
      <vt:lpstr>arial</vt:lpstr>
      <vt:lpstr>arial</vt:lpstr>
      <vt:lpstr>Avenir LT 45 Book</vt:lpstr>
      <vt:lpstr>Avenir Next LT Pro Light</vt:lpstr>
      <vt:lpstr>Calibri</vt:lpstr>
      <vt:lpstr>Symbol</vt:lpstr>
      <vt:lpstr>Wingdings</vt:lpstr>
      <vt:lpstr>Office Theme</vt:lpstr>
      <vt:lpstr>Disability Inclusion and Accessibility</vt:lpstr>
      <vt:lpstr>UADS Purpose at Mandela </vt:lpstr>
      <vt:lpstr>UADS Services </vt:lpstr>
      <vt:lpstr>What is Disability?</vt:lpstr>
      <vt:lpstr>Disability Models</vt:lpstr>
      <vt:lpstr>Disability continued..</vt:lpstr>
      <vt:lpstr>Supporting Different Types of Disabilities </vt:lpstr>
      <vt:lpstr>Disability Inclusion </vt:lpstr>
      <vt:lpstr>Barriers to Inclusion</vt:lpstr>
      <vt:lpstr>Sustainable Development </vt:lpstr>
      <vt:lpstr>Humanitarian Response to Disability</vt:lpstr>
      <vt:lpstr>Disability Inclusion as Organizational Humanisation</vt:lpstr>
      <vt:lpstr>Organizational Support </vt:lpstr>
      <vt:lpstr>Language Use </vt:lpstr>
      <vt:lpstr>Disability inclusion is not about lowering standards and expectation.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Juliana Jangara</dc:creator>
  <cp:lastModifiedBy>Latola, Lusanda (Ms) (Summerstrand Campus South)</cp:lastModifiedBy>
  <cp:revision>6</cp:revision>
  <dcterms:created xsi:type="dcterms:W3CDTF">2025-02-21T13:18:56Z</dcterms:created>
  <dcterms:modified xsi:type="dcterms:W3CDTF">2026-07-28T07:05:44Z</dcterms:modified>
</cp:coreProperties>
</file>